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93" r:id="rId11"/>
    <p:sldId id="292" r:id="rId12"/>
    <p:sldId id="267" r:id="rId13"/>
    <p:sldId id="264" r:id="rId14"/>
    <p:sldId id="269" r:id="rId15"/>
    <p:sldId id="268" r:id="rId16"/>
    <p:sldId id="270" r:id="rId17"/>
    <p:sldId id="271" r:id="rId18"/>
    <p:sldId id="272" r:id="rId19"/>
    <p:sldId id="284" r:id="rId20"/>
    <p:sldId id="280" r:id="rId21"/>
    <p:sldId id="282" r:id="rId22"/>
    <p:sldId id="277" r:id="rId23"/>
    <p:sldId id="283" r:id="rId24"/>
    <p:sldId id="278" r:id="rId25"/>
    <p:sldId id="281" r:id="rId26"/>
    <p:sldId id="290" r:id="rId27"/>
    <p:sldId id="289" r:id="rId28"/>
    <p:sldId id="291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B053-41E3-47A1-A113-363ED5F4E148}" type="datetimeFigureOut">
              <a:rPr lang="en-ZA" smtClean="0"/>
              <a:pPr/>
              <a:t>2012/11/23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79A7-FD45-420B-90B3-FCAA39D0DAC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B053-41E3-47A1-A113-363ED5F4E148}" type="datetimeFigureOut">
              <a:rPr lang="en-ZA" smtClean="0"/>
              <a:pPr/>
              <a:t>2012/11/23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79A7-FD45-420B-90B3-FCAA39D0DAC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B053-41E3-47A1-A113-363ED5F4E148}" type="datetimeFigureOut">
              <a:rPr lang="en-ZA" smtClean="0"/>
              <a:pPr/>
              <a:t>2012/11/23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79A7-FD45-420B-90B3-FCAA39D0DAC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B053-41E3-47A1-A113-363ED5F4E148}" type="datetimeFigureOut">
              <a:rPr lang="en-ZA" smtClean="0"/>
              <a:pPr/>
              <a:t>2012/11/23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79A7-FD45-420B-90B3-FCAA39D0DAC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B053-41E3-47A1-A113-363ED5F4E148}" type="datetimeFigureOut">
              <a:rPr lang="en-ZA" smtClean="0"/>
              <a:pPr/>
              <a:t>2012/11/23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79A7-FD45-420B-90B3-FCAA39D0DAC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B053-41E3-47A1-A113-363ED5F4E148}" type="datetimeFigureOut">
              <a:rPr lang="en-ZA" smtClean="0"/>
              <a:pPr/>
              <a:t>2012/11/23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79A7-FD45-420B-90B3-FCAA39D0DAC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B053-41E3-47A1-A113-363ED5F4E148}" type="datetimeFigureOut">
              <a:rPr lang="en-ZA" smtClean="0"/>
              <a:pPr/>
              <a:t>2012/11/23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79A7-FD45-420B-90B3-FCAA39D0DAC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B053-41E3-47A1-A113-363ED5F4E148}" type="datetimeFigureOut">
              <a:rPr lang="en-ZA" smtClean="0"/>
              <a:pPr/>
              <a:t>2012/11/23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79A7-FD45-420B-90B3-FCAA39D0DAC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B053-41E3-47A1-A113-363ED5F4E148}" type="datetimeFigureOut">
              <a:rPr lang="en-ZA" smtClean="0"/>
              <a:pPr/>
              <a:t>2012/11/23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79A7-FD45-420B-90B3-FCAA39D0DAC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B053-41E3-47A1-A113-363ED5F4E148}" type="datetimeFigureOut">
              <a:rPr lang="en-ZA" smtClean="0"/>
              <a:pPr/>
              <a:t>2012/11/23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79A7-FD45-420B-90B3-FCAA39D0DAC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B053-41E3-47A1-A113-363ED5F4E148}" type="datetimeFigureOut">
              <a:rPr lang="en-ZA" smtClean="0"/>
              <a:pPr/>
              <a:t>2012/11/23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79A7-FD45-420B-90B3-FCAA39D0DAC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B053-41E3-47A1-A113-363ED5F4E148}" type="datetimeFigureOut">
              <a:rPr lang="en-ZA" smtClean="0"/>
              <a:pPr/>
              <a:t>2012/11/23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D79A7-FD45-420B-90B3-FCAA39D0DAC6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tattooartistmagazineblog.com/2011/08/10/tyler-murphy-die-antwoord-hand-poked-tattoos-ninja-yolandie-tattoo-artist-magazine-blog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yodd.com/german-police-suspect-satanism-or-occult-responsible-for-over-40-pet-rabbit-slayings/v/9346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antwoord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b="1" dirty="0" smtClean="0"/>
              <a:t>Die </a:t>
            </a:r>
            <a:r>
              <a:rPr lang="en-ZA" b="1" dirty="0" err="1" smtClean="0"/>
              <a:t>Antwoord</a:t>
            </a:r>
            <a:endParaRPr lang="en-Z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b="1" dirty="0" smtClean="0"/>
              <a:t>Die </a:t>
            </a:r>
            <a:r>
              <a:rPr lang="en-ZA" b="1" dirty="0" err="1" smtClean="0"/>
              <a:t>volgende</a:t>
            </a:r>
            <a:r>
              <a:rPr lang="en-ZA" b="1" dirty="0" smtClean="0"/>
              <a:t> </a:t>
            </a:r>
            <a:r>
              <a:rPr lang="en-ZA" b="1" dirty="0" err="1" smtClean="0"/>
              <a:t>skyfies</a:t>
            </a:r>
            <a:r>
              <a:rPr lang="en-ZA" b="1" dirty="0" smtClean="0"/>
              <a:t> </a:t>
            </a:r>
            <a:r>
              <a:rPr lang="en-ZA" b="1" dirty="0" err="1" smtClean="0"/>
              <a:t>wys</a:t>
            </a:r>
            <a:r>
              <a:rPr lang="en-ZA" b="1" dirty="0" smtClean="0"/>
              <a:t> </a:t>
            </a:r>
            <a:r>
              <a:rPr lang="en-ZA" b="1" dirty="0" err="1" smtClean="0"/>
              <a:t>wat</a:t>
            </a:r>
            <a:r>
              <a:rPr lang="en-ZA" b="1" dirty="0" smtClean="0"/>
              <a:t> Die </a:t>
            </a:r>
            <a:r>
              <a:rPr lang="en-ZA" b="1" dirty="0" err="1" smtClean="0"/>
              <a:t>Antwoord</a:t>
            </a:r>
            <a:r>
              <a:rPr lang="en-ZA" b="1" dirty="0" smtClean="0"/>
              <a:t> </a:t>
            </a:r>
            <a:r>
              <a:rPr lang="en-ZA" b="1" dirty="0" err="1" smtClean="0"/>
              <a:t>uitbeeld</a:t>
            </a:r>
            <a:r>
              <a:rPr lang="en-ZA" b="1" dirty="0" smtClean="0"/>
              <a:t> op </a:t>
            </a:r>
            <a:r>
              <a:rPr lang="en-ZA" b="1" dirty="0" err="1" smtClean="0"/>
              <a:t>hulle</a:t>
            </a:r>
            <a:r>
              <a:rPr lang="en-ZA" b="1" dirty="0" smtClean="0"/>
              <a:t> </a:t>
            </a:r>
            <a:r>
              <a:rPr lang="en-ZA" b="1" dirty="0" err="1" smtClean="0"/>
              <a:t>webblad</a:t>
            </a:r>
            <a:r>
              <a:rPr lang="en-ZA" b="1" dirty="0" smtClean="0"/>
              <a:t> en in </a:t>
            </a:r>
            <a:r>
              <a:rPr lang="en-ZA" b="1" dirty="0" err="1" smtClean="0"/>
              <a:t>hulle</a:t>
            </a:r>
            <a:r>
              <a:rPr lang="en-ZA" b="1" dirty="0" smtClean="0"/>
              <a:t> </a:t>
            </a:r>
            <a:r>
              <a:rPr lang="en-ZA" b="1" dirty="0" err="1" smtClean="0"/>
              <a:t>musiekvideos</a:t>
            </a:r>
            <a:r>
              <a:rPr lang="en-ZA" b="1" dirty="0" smtClean="0"/>
              <a:t>.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888" y="1822172"/>
            <a:ext cx="5512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4800" b="1" dirty="0" err="1" smtClean="0"/>
              <a:t>Beheptheid</a:t>
            </a:r>
            <a:r>
              <a:rPr lang="en-ZA" sz="4800" b="1" dirty="0" smtClean="0"/>
              <a:t> met geld</a:t>
            </a:r>
            <a:endParaRPr lang="en-ZA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24106" y="3088044"/>
            <a:ext cx="6578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Dit</a:t>
            </a:r>
            <a:r>
              <a:rPr lang="en-ZA" dirty="0" smtClean="0"/>
              <a:t> is </a:t>
            </a:r>
            <a:r>
              <a:rPr lang="en-ZA" dirty="0" err="1" smtClean="0"/>
              <a:t>duidelik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Die </a:t>
            </a:r>
            <a:r>
              <a:rPr lang="en-ZA" dirty="0" err="1" smtClean="0"/>
              <a:t>Antwoord</a:t>
            </a:r>
            <a:r>
              <a:rPr lang="en-ZA" dirty="0" smtClean="0"/>
              <a:t> </a:t>
            </a:r>
            <a:r>
              <a:rPr lang="en-ZA" dirty="0" err="1" smtClean="0"/>
              <a:t>behep</a:t>
            </a:r>
            <a:r>
              <a:rPr lang="en-ZA" dirty="0" smtClean="0"/>
              <a:t> is met geld. Die </a:t>
            </a:r>
            <a:r>
              <a:rPr lang="en-ZA" dirty="0" err="1" smtClean="0"/>
              <a:t>tatoe</a:t>
            </a:r>
            <a:r>
              <a:rPr lang="en-ZA" dirty="0" err="1" smtClean="0">
                <a:latin typeface="Calibri"/>
                <a:cs typeface="Calibri"/>
              </a:rPr>
              <a:t>ërmerke</a:t>
            </a:r>
            <a:r>
              <a:rPr lang="en-ZA" dirty="0" smtClean="0">
                <a:latin typeface="Calibri"/>
                <a:cs typeface="Calibri"/>
              </a:rPr>
              <a:t> op Ninja </a:t>
            </a:r>
            <a:r>
              <a:rPr lang="en-ZA" dirty="0" err="1" smtClean="0">
                <a:latin typeface="Calibri"/>
                <a:cs typeface="Calibri"/>
              </a:rPr>
              <a:t>wys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dit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duidelik</a:t>
            </a:r>
            <a:r>
              <a:rPr lang="en-ZA" dirty="0" smtClean="0">
                <a:latin typeface="Calibri"/>
                <a:cs typeface="Calibri"/>
              </a:rPr>
              <a:t>. (</a:t>
            </a:r>
            <a:r>
              <a:rPr lang="en-ZA" dirty="0" err="1" smtClean="0">
                <a:latin typeface="Calibri"/>
                <a:cs typeface="Calibri"/>
              </a:rPr>
              <a:t>kyk</a:t>
            </a:r>
            <a:r>
              <a:rPr lang="en-ZA" dirty="0" smtClean="0">
                <a:cs typeface="Calibri"/>
              </a:rPr>
              <a:t> </a:t>
            </a:r>
            <a:r>
              <a:rPr lang="en-ZA" dirty="0" smtClean="0">
                <a:cs typeface="Calibri"/>
                <a:hlinkClick r:id="rId2"/>
              </a:rPr>
              <a:t>http://tattooartistmagazineblog.com/2011/08/10/tyler-murphy-die-antwoord-hand-poked-tattoos-ninja-yolandie-tattoo-artist-magazine-blog/</a:t>
            </a:r>
            <a:r>
              <a:rPr lang="en-ZA" dirty="0" smtClean="0">
                <a:cs typeface="Calibri"/>
              </a:rPr>
              <a:t>)</a:t>
            </a:r>
          </a:p>
          <a:p>
            <a:r>
              <a:rPr lang="en-ZA" dirty="0" err="1" smtClean="0">
                <a:latin typeface="Calibri"/>
                <a:cs typeface="Calibri"/>
              </a:rPr>
              <a:t>Ook</a:t>
            </a:r>
            <a:r>
              <a:rPr lang="en-ZA" dirty="0" smtClean="0">
                <a:latin typeface="Calibri"/>
                <a:cs typeface="Calibri"/>
              </a:rPr>
              <a:t> die “$”-</a:t>
            </a:r>
            <a:r>
              <a:rPr lang="en-ZA" dirty="0" err="1" smtClean="0">
                <a:latin typeface="Calibri"/>
                <a:cs typeface="Calibri"/>
              </a:rPr>
              <a:t>teken</a:t>
            </a:r>
            <a:r>
              <a:rPr lang="en-ZA" dirty="0" smtClean="0">
                <a:latin typeface="Calibri"/>
                <a:cs typeface="Calibri"/>
              </a:rPr>
              <a:t> in </a:t>
            </a:r>
            <a:r>
              <a:rPr lang="en-ZA" dirty="0" err="1" smtClean="0">
                <a:latin typeface="Calibri"/>
                <a:cs typeface="Calibri"/>
              </a:rPr>
              <a:t>woorde</a:t>
            </a:r>
            <a:r>
              <a:rPr lang="en-ZA" dirty="0" smtClean="0">
                <a:latin typeface="Calibri"/>
                <a:cs typeface="Calibri"/>
              </a:rPr>
              <a:t> </a:t>
            </a:r>
            <a:r>
              <a:rPr lang="en-ZA" dirty="0" err="1" smtClean="0">
                <a:latin typeface="Calibri"/>
                <a:cs typeface="Calibri"/>
              </a:rPr>
              <a:t>soos</a:t>
            </a:r>
            <a:r>
              <a:rPr lang="en-ZA" dirty="0" smtClean="0">
                <a:latin typeface="Calibri"/>
                <a:cs typeface="Calibri"/>
              </a:rPr>
              <a:t> “Vi$$</a:t>
            </a:r>
            <a:r>
              <a:rPr lang="en-ZA" dirty="0" err="1" smtClean="0">
                <a:latin typeface="Calibri"/>
                <a:cs typeface="Calibri"/>
              </a:rPr>
              <a:t>er</a:t>
            </a:r>
            <a:r>
              <a:rPr lang="en-ZA" dirty="0" smtClean="0">
                <a:latin typeface="Calibri"/>
                <a:cs typeface="Calibri"/>
              </a:rPr>
              <a:t>”, en “</a:t>
            </a:r>
            <a:r>
              <a:rPr lang="en-ZA" dirty="0" err="1" smtClean="0">
                <a:latin typeface="Calibri"/>
                <a:cs typeface="Calibri"/>
              </a:rPr>
              <a:t>Ten$ion</a:t>
            </a:r>
            <a:r>
              <a:rPr lang="en-ZA" dirty="0" smtClean="0">
                <a:latin typeface="Calibri"/>
                <a:cs typeface="Calibri"/>
              </a:rPr>
              <a:t>”.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_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289" y="11289"/>
            <a:ext cx="3589867" cy="6858000"/>
          </a:xfrm>
          <a:prstGeom prst="rect">
            <a:avLst/>
          </a:prstGeom>
        </p:spPr>
      </p:pic>
      <p:pic>
        <p:nvPicPr>
          <p:cNvPr id="2" name="Picture 1" descr="hand_poked_richy_rich_tattoo_on_ninja-copy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61249" y="2393245"/>
            <a:ext cx="4121190" cy="4425246"/>
          </a:xfrm>
          <a:prstGeom prst="rect">
            <a:avLst/>
          </a:prstGeom>
        </p:spPr>
      </p:pic>
      <p:pic>
        <p:nvPicPr>
          <p:cNvPr id="3" name="Picture 2" descr="da_i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21204" y="270936"/>
            <a:ext cx="4572000" cy="6536267"/>
          </a:xfrm>
          <a:prstGeom prst="rect">
            <a:avLst/>
          </a:prstGeom>
        </p:spPr>
      </p:pic>
      <p:pic>
        <p:nvPicPr>
          <p:cNvPr id="4" name="Picture 3" descr="Picture-2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502022" y="33865"/>
            <a:ext cx="5133975" cy="27883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5632" y="1822172"/>
            <a:ext cx="426110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4800" b="1" dirty="0" err="1" smtClean="0"/>
              <a:t>Prentjies</a:t>
            </a:r>
            <a:r>
              <a:rPr lang="en-ZA" sz="4800" b="1" dirty="0" smtClean="0"/>
              <a:t> </a:t>
            </a:r>
            <a:r>
              <a:rPr lang="en-ZA" sz="4800" b="1" dirty="0" err="1" smtClean="0"/>
              <a:t>uit</a:t>
            </a:r>
            <a:endParaRPr lang="en-ZA" sz="4800" b="1" dirty="0" smtClean="0"/>
          </a:p>
          <a:p>
            <a:pPr algn="ctr"/>
            <a:r>
              <a:rPr lang="en-ZA" sz="4800" b="1" dirty="0" smtClean="0"/>
              <a:t>Die </a:t>
            </a:r>
            <a:r>
              <a:rPr lang="en-ZA" sz="4800" b="1" dirty="0" err="1" smtClean="0"/>
              <a:t>Antwoord</a:t>
            </a:r>
            <a:endParaRPr lang="en-ZA" sz="4800" b="1" dirty="0" smtClean="0"/>
          </a:p>
          <a:p>
            <a:pPr algn="ctr"/>
            <a:r>
              <a:rPr lang="en-ZA" sz="4800" b="1" dirty="0" smtClean="0"/>
              <a:t> se </a:t>
            </a:r>
            <a:r>
              <a:rPr lang="en-ZA" sz="4800" b="1" dirty="0" err="1" smtClean="0"/>
              <a:t>musiekvideo</a:t>
            </a:r>
            <a:endParaRPr lang="en-ZA" sz="4800" b="1" dirty="0" smtClean="0"/>
          </a:p>
          <a:p>
            <a:pPr algn="ctr"/>
            <a:r>
              <a:rPr lang="en-ZA" sz="4800" b="1" dirty="0" smtClean="0"/>
              <a:t>“I fink u </a:t>
            </a:r>
            <a:r>
              <a:rPr lang="en-ZA" sz="4800" b="1" dirty="0" err="1" smtClean="0"/>
              <a:t>freeky</a:t>
            </a:r>
            <a:r>
              <a:rPr lang="en-ZA" sz="4800" b="1" dirty="0" smtClean="0"/>
              <a:t>”</a:t>
            </a:r>
            <a:endParaRPr lang="en-ZA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 l="1376" t="12601" r="8322" b="21951"/>
          <a:stretch>
            <a:fillRect/>
          </a:stretch>
        </p:blipFill>
        <p:spPr bwMode="auto">
          <a:xfrm>
            <a:off x="107504" y="44624"/>
            <a:ext cx="56166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8223" y="3705743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Baie</a:t>
            </a:r>
            <a:r>
              <a:rPr lang="en-ZA" dirty="0" smtClean="0"/>
              <a:t> </a:t>
            </a:r>
            <a:r>
              <a:rPr lang="en-ZA" dirty="0" err="1" smtClean="0"/>
              <a:t>seksgeorienteerde</a:t>
            </a:r>
            <a:r>
              <a:rPr lang="en-ZA" dirty="0" smtClean="0"/>
              <a:t> </a:t>
            </a:r>
            <a:r>
              <a:rPr lang="en-ZA" dirty="0" err="1" smtClean="0"/>
              <a:t>beelde</a:t>
            </a:r>
            <a:r>
              <a:rPr lang="en-ZA" dirty="0" smtClean="0"/>
              <a:t>.</a:t>
            </a:r>
          </a:p>
          <a:p>
            <a:r>
              <a:rPr lang="en-ZA" b="1" dirty="0" smtClean="0"/>
              <a:t>Bo: </a:t>
            </a:r>
            <a:r>
              <a:rPr lang="en-ZA" dirty="0" smtClean="0"/>
              <a:t>Let op die </a:t>
            </a:r>
            <a:r>
              <a:rPr lang="en-ZA" dirty="0" err="1" smtClean="0"/>
              <a:t>gemengde</a:t>
            </a:r>
            <a:r>
              <a:rPr lang="en-ZA" dirty="0" smtClean="0"/>
              <a:t> </a:t>
            </a:r>
            <a:r>
              <a:rPr lang="en-ZA" dirty="0" err="1" smtClean="0"/>
              <a:t>geslagsdele</a:t>
            </a:r>
            <a:r>
              <a:rPr lang="en-ZA" dirty="0" smtClean="0"/>
              <a:t>.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 l="1901" t="13882" r="1901" b="20109"/>
          <a:stretch>
            <a:fillRect/>
          </a:stretch>
        </p:blipFill>
        <p:spPr bwMode="auto">
          <a:xfrm>
            <a:off x="2483768" y="2996952"/>
            <a:ext cx="66247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 rot="2547012">
            <a:off x="2887010" y="4069802"/>
            <a:ext cx="515484" cy="968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/>
          <p:cNvSpPr/>
          <p:nvPr/>
        </p:nvSpPr>
        <p:spPr>
          <a:xfrm rot="8131105">
            <a:off x="2566982" y="5299114"/>
            <a:ext cx="515484" cy="968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/>
          <p:cNvSpPr/>
          <p:nvPr/>
        </p:nvSpPr>
        <p:spPr>
          <a:xfrm>
            <a:off x="3613262" y="5877272"/>
            <a:ext cx="515484" cy="938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/>
          <p:cNvSpPr/>
          <p:nvPr/>
        </p:nvSpPr>
        <p:spPr>
          <a:xfrm rot="1109717">
            <a:off x="7380312" y="4952903"/>
            <a:ext cx="515484" cy="938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extBox 9"/>
          <p:cNvSpPr txBox="1"/>
          <p:nvPr/>
        </p:nvSpPr>
        <p:spPr>
          <a:xfrm>
            <a:off x="5760640" y="62622"/>
            <a:ext cx="3347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err="1" smtClean="0"/>
              <a:t>Onder</a:t>
            </a:r>
            <a:r>
              <a:rPr lang="en-ZA" b="1" dirty="0" smtClean="0"/>
              <a:t>: </a:t>
            </a:r>
            <a:r>
              <a:rPr lang="en-ZA" dirty="0" err="1" smtClean="0"/>
              <a:t>Yo-Landi</a:t>
            </a:r>
            <a:r>
              <a:rPr lang="en-ZA" dirty="0" smtClean="0"/>
              <a:t> is </a:t>
            </a:r>
            <a:r>
              <a:rPr lang="en-ZA" dirty="0" err="1" smtClean="0"/>
              <a:t>definitief</a:t>
            </a:r>
            <a:r>
              <a:rPr lang="en-ZA" dirty="0" smtClean="0"/>
              <a:t> </a:t>
            </a:r>
            <a:r>
              <a:rPr lang="en-ZA" dirty="0" err="1" smtClean="0"/>
              <a:t>behep</a:t>
            </a:r>
            <a:r>
              <a:rPr lang="en-ZA" dirty="0" smtClean="0"/>
              <a:t> met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liggaam</a:t>
            </a:r>
            <a:r>
              <a:rPr lang="en-ZA" dirty="0" smtClean="0"/>
              <a:t>. Let op die </a:t>
            </a:r>
            <a:r>
              <a:rPr lang="en-ZA" dirty="0" err="1" smtClean="0"/>
              <a:t>hande</a:t>
            </a:r>
            <a:r>
              <a:rPr lang="en-ZA" dirty="0" smtClean="0"/>
              <a:t>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haar</a:t>
            </a:r>
            <a:r>
              <a:rPr lang="en-ZA" dirty="0" smtClean="0"/>
              <a:t> betas en </a:t>
            </a:r>
            <a:r>
              <a:rPr lang="en-ZA" dirty="0" err="1" smtClean="0"/>
              <a:t>ook</a:t>
            </a:r>
            <a:r>
              <a:rPr lang="en-ZA" dirty="0" smtClean="0"/>
              <a:t> </a:t>
            </a:r>
            <a:r>
              <a:rPr lang="en-ZA" dirty="0" err="1" smtClean="0"/>
              <a:t>rotte</a:t>
            </a:r>
            <a:r>
              <a:rPr lang="en-ZA" dirty="0" smtClean="0"/>
              <a:t>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tussen</a:t>
            </a:r>
            <a:r>
              <a:rPr lang="en-ZA" dirty="0" smtClean="0"/>
              <a:t> </a:t>
            </a:r>
            <a:r>
              <a:rPr lang="en-ZA" dirty="0" err="1" smtClean="0"/>
              <a:t>haar</a:t>
            </a:r>
            <a:r>
              <a:rPr lang="en-ZA" dirty="0" smtClean="0"/>
              <a:t> loop.</a:t>
            </a:r>
          </a:p>
          <a:p>
            <a:r>
              <a:rPr lang="en-ZA" dirty="0" err="1" smtClean="0"/>
              <a:t>Ook</a:t>
            </a:r>
            <a:r>
              <a:rPr lang="en-ZA" dirty="0" smtClean="0"/>
              <a:t> die </a:t>
            </a:r>
            <a:r>
              <a:rPr lang="en-ZA" dirty="0" err="1" smtClean="0"/>
              <a:t>getekende</a:t>
            </a:r>
            <a:r>
              <a:rPr lang="en-ZA" dirty="0" smtClean="0"/>
              <a:t> </a:t>
            </a:r>
            <a:r>
              <a:rPr lang="en-ZA" dirty="0" err="1" smtClean="0"/>
              <a:t>mannetjies</a:t>
            </a:r>
            <a:r>
              <a:rPr lang="en-ZA" dirty="0" smtClean="0"/>
              <a:t>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hulleself</a:t>
            </a:r>
            <a:r>
              <a:rPr lang="en-ZA" dirty="0" smtClean="0"/>
              <a:t> </a:t>
            </a:r>
            <a:r>
              <a:rPr lang="en-ZA" dirty="0" err="1" smtClean="0"/>
              <a:t>bevredig</a:t>
            </a:r>
            <a:r>
              <a:rPr lang="en-ZA" dirty="0" smtClean="0"/>
              <a:t> </a:t>
            </a:r>
            <a:r>
              <a:rPr lang="en-ZA" dirty="0" err="1" smtClean="0"/>
              <a:t>deur</a:t>
            </a:r>
            <a:r>
              <a:rPr lang="en-ZA" dirty="0" smtClean="0"/>
              <a:t> </a:t>
            </a:r>
            <a:r>
              <a:rPr lang="en-ZA" dirty="0" err="1" smtClean="0"/>
              <a:t>na</a:t>
            </a:r>
            <a:r>
              <a:rPr lang="en-ZA" dirty="0" smtClean="0"/>
              <a:t>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kyk</a:t>
            </a:r>
            <a:r>
              <a:rPr lang="en-ZA" dirty="0" smtClean="0"/>
              <a:t>. In die video “Baby’s on fire” </a:t>
            </a:r>
            <a:r>
              <a:rPr lang="en-ZA" dirty="0" err="1" smtClean="0"/>
              <a:t>sê</a:t>
            </a:r>
            <a:r>
              <a:rPr lang="en-ZA" dirty="0" smtClean="0"/>
              <a:t>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ook</a:t>
            </a:r>
            <a:r>
              <a:rPr lang="en-ZA" dirty="0" smtClean="0"/>
              <a:t> in die </a:t>
            </a:r>
            <a:r>
              <a:rPr lang="en-ZA" dirty="0" err="1" smtClean="0"/>
              <a:t>tafelgebed</a:t>
            </a:r>
            <a:r>
              <a:rPr lang="en-ZA" dirty="0" smtClean="0"/>
              <a:t> </a:t>
            </a:r>
            <a:r>
              <a:rPr lang="en-ZA" dirty="0" err="1" smtClean="0"/>
              <a:t>dankie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sy</a:t>
            </a:r>
            <a:r>
              <a:rPr lang="en-ZA" dirty="0" smtClean="0"/>
              <a:t> op FHM se </a:t>
            </a:r>
            <a:r>
              <a:rPr lang="en-ZA" dirty="0" err="1" smtClean="0"/>
              <a:t>voorblad</a:t>
            </a:r>
            <a:r>
              <a:rPr lang="en-ZA" dirty="0" smtClean="0"/>
              <a:t> </a:t>
            </a:r>
            <a:r>
              <a:rPr lang="en-ZA" dirty="0" err="1" smtClean="0"/>
              <a:t>gaan</a:t>
            </a:r>
            <a:r>
              <a:rPr lang="en-ZA" dirty="0" smtClean="0"/>
              <a:t> </a:t>
            </a:r>
            <a:r>
              <a:rPr lang="en-ZA" dirty="0" err="1" smtClean="0"/>
              <a:t>verskyn</a:t>
            </a:r>
            <a:r>
              <a:rPr lang="en-ZA" dirty="0" smtClean="0"/>
              <a:t>.</a:t>
            </a:r>
            <a:endParaRPr lang="en-ZA" dirty="0"/>
          </a:p>
        </p:txBody>
      </p:sp>
      <p:sp>
        <p:nvSpPr>
          <p:cNvPr id="11" name="Oval 10"/>
          <p:cNvSpPr/>
          <p:nvPr/>
        </p:nvSpPr>
        <p:spPr>
          <a:xfrm rot="4895674">
            <a:off x="4651528" y="4799316"/>
            <a:ext cx="515484" cy="11164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 rot="1015199">
            <a:off x="6412595" y="3805893"/>
            <a:ext cx="515484" cy="11164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Oval 12"/>
          <p:cNvSpPr/>
          <p:nvPr/>
        </p:nvSpPr>
        <p:spPr>
          <a:xfrm rot="2302318">
            <a:off x="5328861" y="2722160"/>
            <a:ext cx="515484" cy="11164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 l="2947" t="15127" r="1901" b="21355"/>
          <a:stretch>
            <a:fillRect/>
          </a:stretch>
        </p:blipFill>
        <p:spPr bwMode="auto">
          <a:xfrm>
            <a:off x="2051720" y="1556792"/>
            <a:ext cx="65527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rot="20090190">
            <a:off x="5530057" y="3823928"/>
            <a:ext cx="792088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Oval 3"/>
          <p:cNvSpPr/>
          <p:nvPr/>
        </p:nvSpPr>
        <p:spPr>
          <a:xfrm>
            <a:off x="4499992" y="4077072"/>
            <a:ext cx="86409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Oval 4"/>
          <p:cNvSpPr/>
          <p:nvPr/>
        </p:nvSpPr>
        <p:spPr>
          <a:xfrm rot="2547012">
            <a:off x="2917900" y="3867961"/>
            <a:ext cx="737250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Oval 5"/>
          <p:cNvSpPr/>
          <p:nvPr/>
        </p:nvSpPr>
        <p:spPr>
          <a:xfrm rot="21259224">
            <a:off x="2047941" y="3845220"/>
            <a:ext cx="733530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ounded Rectangular Callout 6"/>
          <p:cNvSpPr/>
          <p:nvPr/>
        </p:nvSpPr>
        <p:spPr>
          <a:xfrm>
            <a:off x="2339752" y="5877272"/>
            <a:ext cx="2232248" cy="504056"/>
          </a:xfrm>
          <a:prstGeom prst="wedgeRoundRectCallout">
            <a:avLst>
              <a:gd name="adj1" fmla="val -8972"/>
              <a:gd name="adj2" fmla="val -18018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>
                <a:solidFill>
                  <a:schemeClr val="tx1"/>
                </a:solidFill>
              </a:rPr>
              <a:t>Hande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wat</a:t>
            </a:r>
            <a:r>
              <a:rPr lang="en-ZA" dirty="0" smtClean="0">
                <a:solidFill>
                  <a:schemeClr val="tx1"/>
                </a:solidFill>
              </a:rPr>
              <a:t> betas.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259632" y="548680"/>
            <a:ext cx="2232248" cy="504056"/>
          </a:xfrm>
          <a:prstGeom prst="wedgeRoundRectCallout">
            <a:avLst>
              <a:gd name="adj1" fmla="val 24911"/>
              <a:gd name="adj2" fmla="val 2654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>
                <a:solidFill>
                  <a:schemeClr val="tx1"/>
                </a:solidFill>
              </a:rPr>
              <a:t>Hande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wat</a:t>
            </a:r>
            <a:r>
              <a:rPr lang="en-ZA" dirty="0" smtClean="0">
                <a:solidFill>
                  <a:schemeClr val="tx1"/>
                </a:solidFill>
              </a:rPr>
              <a:t> betas.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078358" y="823888"/>
            <a:ext cx="2232248" cy="504056"/>
          </a:xfrm>
          <a:prstGeom prst="wedgeRoundRectCallout">
            <a:avLst>
              <a:gd name="adj1" fmla="val 33509"/>
              <a:gd name="adj2" fmla="val 26549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>
                <a:solidFill>
                  <a:schemeClr val="tx1"/>
                </a:solidFill>
              </a:rPr>
              <a:t>Hande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wat</a:t>
            </a:r>
            <a:r>
              <a:rPr lang="en-ZA" dirty="0" smtClean="0">
                <a:solidFill>
                  <a:schemeClr val="tx1"/>
                </a:solidFill>
              </a:rPr>
              <a:t> betas.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51520" y="4149080"/>
            <a:ext cx="1080120" cy="504056"/>
          </a:xfrm>
          <a:prstGeom prst="wedgeRoundRectCallout">
            <a:avLst>
              <a:gd name="adj1" fmla="val 115839"/>
              <a:gd name="adj2" fmla="val 1466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>
                <a:solidFill>
                  <a:schemeClr val="tx1"/>
                </a:solidFill>
              </a:rPr>
              <a:t>Rotte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974891" y="191710"/>
            <a:ext cx="2672398" cy="504056"/>
          </a:xfrm>
          <a:prstGeom prst="wedgeRoundRectCallout">
            <a:avLst>
              <a:gd name="adj1" fmla="val 14357"/>
              <a:gd name="adj2" fmla="val 26549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>
                <a:solidFill>
                  <a:schemeClr val="tx1"/>
                </a:solidFill>
              </a:rPr>
              <a:t>Lyk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soos</a:t>
            </a:r>
            <a:r>
              <a:rPr lang="en-ZA" dirty="0" smtClean="0">
                <a:solidFill>
                  <a:schemeClr val="tx1"/>
                </a:solidFill>
              </a:rPr>
              <a:t> ‘n </a:t>
            </a:r>
            <a:r>
              <a:rPr lang="en-ZA" dirty="0" err="1" smtClean="0">
                <a:solidFill>
                  <a:schemeClr val="tx1"/>
                </a:solidFill>
              </a:rPr>
              <a:t>dooie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persoon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31683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2924944"/>
            <a:ext cx="43204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79913" y="1126485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maak</a:t>
            </a:r>
            <a:r>
              <a:rPr lang="en-ZA" dirty="0" smtClean="0"/>
              <a:t> </a:t>
            </a:r>
            <a:r>
              <a:rPr lang="en-ZA" dirty="0" err="1" smtClean="0"/>
              <a:t>gebruik</a:t>
            </a:r>
            <a:r>
              <a:rPr lang="en-ZA" dirty="0" smtClean="0"/>
              <a:t> van </a:t>
            </a:r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eie</a:t>
            </a:r>
            <a:r>
              <a:rPr lang="en-ZA" dirty="0" smtClean="0"/>
              <a:t> kind, Sixteen,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tekens</a:t>
            </a:r>
            <a:r>
              <a:rPr lang="en-ZA" dirty="0" smtClean="0"/>
              <a:t> </a:t>
            </a:r>
            <a:r>
              <a:rPr lang="en-ZA" dirty="0" err="1" smtClean="0"/>
              <a:t>wys</a:t>
            </a:r>
            <a:r>
              <a:rPr lang="en-ZA" dirty="0" smtClean="0"/>
              <a:t> en ‘n slang </a:t>
            </a:r>
            <a:r>
              <a:rPr lang="en-ZA" dirty="0" err="1" smtClean="0"/>
              <a:t>om</a:t>
            </a:r>
            <a:r>
              <a:rPr lang="en-ZA" dirty="0" smtClean="0"/>
              <a:t>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nek</a:t>
            </a:r>
            <a:r>
              <a:rPr lang="en-ZA" dirty="0" smtClean="0"/>
              <a:t> </a:t>
            </a:r>
            <a:r>
              <a:rPr lang="en-ZA" dirty="0" err="1" smtClean="0"/>
              <a:t>dra</a:t>
            </a:r>
            <a:r>
              <a:rPr lang="en-ZA" dirty="0" smtClean="0"/>
              <a:t>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 l="1901" t="15127" r="1901" b="20109"/>
          <a:stretch>
            <a:fillRect/>
          </a:stretch>
        </p:blipFill>
        <p:spPr bwMode="auto">
          <a:xfrm>
            <a:off x="1187624" y="1772816"/>
            <a:ext cx="66247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908720"/>
            <a:ext cx="626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Om ‘n </a:t>
            </a:r>
            <a:r>
              <a:rPr lang="en-ZA" dirty="0" err="1" smtClean="0"/>
              <a:t>tafelgebed</a:t>
            </a:r>
            <a:r>
              <a:rPr lang="en-ZA" dirty="0" smtClean="0"/>
              <a:t> in </a:t>
            </a:r>
            <a:r>
              <a:rPr lang="en-ZA" dirty="0" err="1" smtClean="0"/>
              <a:t>hierdie</a:t>
            </a:r>
            <a:r>
              <a:rPr lang="en-ZA" dirty="0" smtClean="0"/>
              <a:t> </a:t>
            </a:r>
            <a:r>
              <a:rPr lang="en-ZA" dirty="0" err="1" smtClean="0"/>
              <a:t>opset</a:t>
            </a:r>
            <a:r>
              <a:rPr lang="en-ZA" dirty="0" smtClean="0"/>
              <a:t> in </a:t>
            </a:r>
            <a:r>
              <a:rPr lang="en-ZA" dirty="0" err="1" smtClean="0"/>
              <a:t>te</a:t>
            </a:r>
            <a:r>
              <a:rPr lang="en-ZA" dirty="0" smtClean="0"/>
              <a:t> bring is </a:t>
            </a:r>
            <a:r>
              <a:rPr lang="en-ZA" dirty="0" err="1" smtClean="0"/>
              <a:t>om</a:t>
            </a:r>
            <a:r>
              <a:rPr lang="en-ZA" dirty="0" smtClean="0"/>
              <a:t> God </a:t>
            </a:r>
            <a:r>
              <a:rPr lang="en-ZA" dirty="0" err="1" smtClean="0"/>
              <a:t>uit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tart.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 t="14284" r="16045" b="21427"/>
          <a:stretch>
            <a:fillRect/>
          </a:stretch>
        </p:blipFill>
        <p:spPr bwMode="auto">
          <a:xfrm>
            <a:off x="0" y="2924944"/>
            <a:ext cx="60534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44624"/>
            <a:ext cx="43204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6431" y="1076543"/>
            <a:ext cx="4363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Slange</a:t>
            </a:r>
            <a:r>
              <a:rPr lang="en-ZA" dirty="0" smtClean="0"/>
              <a:t> </a:t>
            </a:r>
            <a:r>
              <a:rPr lang="en-ZA" dirty="0" err="1" smtClean="0"/>
              <a:t>speel</a:t>
            </a:r>
            <a:r>
              <a:rPr lang="en-ZA" dirty="0" smtClean="0"/>
              <a:t> </a:t>
            </a:r>
            <a:r>
              <a:rPr lang="en-ZA" dirty="0" err="1" smtClean="0"/>
              <a:t>ook</a:t>
            </a:r>
            <a:r>
              <a:rPr lang="en-ZA" dirty="0" smtClean="0"/>
              <a:t> </a:t>
            </a:r>
            <a:r>
              <a:rPr lang="en-ZA" dirty="0" err="1" smtClean="0"/>
              <a:t>gewoonlik</a:t>
            </a:r>
            <a:r>
              <a:rPr lang="en-ZA" dirty="0" smtClean="0"/>
              <a:t> </a:t>
            </a:r>
            <a:r>
              <a:rPr lang="en-ZA" dirty="0" err="1" smtClean="0"/>
              <a:t>prominente</a:t>
            </a:r>
            <a:r>
              <a:rPr lang="en-ZA" dirty="0" smtClean="0"/>
              <a:t> </a:t>
            </a:r>
            <a:r>
              <a:rPr lang="en-ZA" dirty="0" err="1" smtClean="0"/>
              <a:t>rolle</a:t>
            </a:r>
            <a:r>
              <a:rPr lang="en-ZA" dirty="0" smtClean="0"/>
              <a:t> in </a:t>
            </a:r>
            <a:r>
              <a:rPr lang="en-ZA" dirty="0" err="1" smtClean="0"/>
              <a:t>satanisme</a:t>
            </a:r>
            <a:r>
              <a:rPr lang="en-ZA" dirty="0" smtClean="0"/>
              <a:t>.</a:t>
            </a:r>
          </a:p>
          <a:p>
            <a:r>
              <a:rPr lang="en-ZA" dirty="0" smtClean="0"/>
              <a:t>Die slang </a:t>
            </a:r>
            <a:r>
              <a:rPr lang="en-ZA" dirty="0" err="1" smtClean="0"/>
              <a:t>tussen</a:t>
            </a:r>
            <a:r>
              <a:rPr lang="en-ZA" dirty="0" smtClean="0"/>
              <a:t>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bene</a:t>
            </a:r>
            <a:r>
              <a:rPr lang="en-ZA" dirty="0" smtClean="0"/>
              <a:t> </a:t>
            </a:r>
            <a:r>
              <a:rPr lang="en-ZA" dirty="0" err="1" smtClean="0"/>
              <a:t>stel</a:t>
            </a:r>
            <a:r>
              <a:rPr lang="en-ZA" dirty="0" smtClean="0"/>
              <a:t> </a:t>
            </a:r>
            <a:r>
              <a:rPr lang="en-ZA" dirty="0" err="1" smtClean="0"/>
              <a:t>weereens</a:t>
            </a:r>
            <a:r>
              <a:rPr lang="en-ZA" dirty="0" smtClean="0"/>
              <a:t> </a:t>
            </a:r>
            <a:r>
              <a:rPr lang="en-ZA" dirty="0" err="1" smtClean="0"/>
              <a:t>seksbeheptheid</a:t>
            </a:r>
            <a:r>
              <a:rPr lang="en-ZA" dirty="0" smtClean="0"/>
              <a:t> </a:t>
            </a:r>
            <a:r>
              <a:rPr lang="en-ZA" dirty="0" err="1" smtClean="0"/>
              <a:t>voor</a:t>
            </a:r>
            <a:r>
              <a:rPr lang="en-ZA" dirty="0" smtClean="0"/>
              <a:t>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 l="3137" t="13882" r="1711" b="21355"/>
          <a:stretch>
            <a:fillRect/>
          </a:stretch>
        </p:blipFill>
        <p:spPr bwMode="auto">
          <a:xfrm>
            <a:off x="1115616" y="620688"/>
            <a:ext cx="65527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4725144"/>
            <a:ext cx="87129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err="1" smtClean="0"/>
              <a:t>Nog</a:t>
            </a:r>
            <a:r>
              <a:rPr lang="en-ZA" b="1" dirty="0" smtClean="0"/>
              <a:t> </a:t>
            </a:r>
            <a:r>
              <a:rPr lang="en-ZA" b="1" dirty="0" err="1" smtClean="0"/>
              <a:t>drogbeelde</a:t>
            </a:r>
            <a:r>
              <a:rPr lang="en-ZA" b="1" dirty="0" smtClean="0"/>
              <a:t>:</a:t>
            </a:r>
          </a:p>
          <a:p>
            <a:r>
              <a:rPr lang="en-ZA" dirty="0" smtClean="0"/>
              <a:t>Twee </a:t>
            </a:r>
            <a:r>
              <a:rPr lang="en-ZA" dirty="0" err="1" smtClean="0"/>
              <a:t>koppe</a:t>
            </a:r>
            <a:r>
              <a:rPr lang="en-ZA" dirty="0" smtClean="0"/>
              <a:t> en ‘n </a:t>
            </a:r>
            <a:r>
              <a:rPr lang="en-ZA" dirty="0" err="1" smtClean="0"/>
              <a:t>afskuwelike</a:t>
            </a:r>
            <a:r>
              <a:rPr lang="en-ZA" dirty="0" smtClean="0"/>
              <a:t> masker </a:t>
            </a:r>
            <a:r>
              <a:rPr lang="en-ZA" dirty="0" err="1" smtClean="0"/>
              <a:t>aan</a:t>
            </a:r>
            <a:r>
              <a:rPr lang="en-ZA" dirty="0" smtClean="0"/>
              <a:t> die </a:t>
            </a:r>
            <a:r>
              <a:rPr lang="en-ZA" dirty="0" err="1" smtClean="0"/>
              <a:t>linkerkant</a:t>
            </a:r>
            <a:r>
              <a:rPr lang="en-ZA" dirty="0" smtClean="0"/>
              <a:t> teen die </a:t>
            </a:r>
            <a:r>
              <a:rPr lang="en-ZA" dirty="0" err="1" smtClean="0"/>
              <a:t>muur</a:t>
            </a:r>
            <a:r>
              <a:rPr lang="en-ZA" dirty="0" smtClean="0"/>
              <a:t>. Die kop </a:t>
            </a:r>
            <a:r>
              <a:rPr lang="en-ZA" dirty="0" err="1" smtClean="0"/>
              <a:t>aan</a:t>
            </a:r>
            <a:r>
              <a:rPr lang="en-ZA" dirty="0" smtClean="0"/>
              <a:t> die </a:t>
            </a:r>
            <a:r>
              <a:rPr lang="en-ZA" dirty="0" err="1" smtClean="0"/>
              <a:t>regterkant</a:t>
            </a:r>
            <a:r>
              <a:rPr lang="en-ZA" dirty="0" smtClean="0"/>
              <a:t> </a:t>
            </a:r>
            <a:r>
              <a:rPr lang="en-ZA" dirty="0" err="1" smtClean="0"/>
              <a:t>bo</a:t>
            </a:r>
            <a:r>
              <a:rPr lang="en-ZA" dirty="0" smtClean="0"/>
              <a:t> die “6” </a:t>
            </a:r>
            <a:r>
              <a:rPr lang="en-ZA" dirty="0" err="1" smtClean="0"/>
              <a:t>lyk</a:t>
            </a:r>
            <a:r>
              <a:rPr lang="en-ZA" dirty="0" smtClean="0"/>
              <a:t> </a:t>
            </a:r>
            <a:r>
              <a:rPr lang="en-ZA" dirty="0" err="1" smtClean="0"/>
              <a:t>soos</a:t>
            </a:r>
            <a:r>
              <a:rPr lang="en-ZA" dirty="0" smtClean="0"/>
              <a:t> </a:t>
            </a:r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dogtertjie</a:t>
            </a:r>
            <a:r>
              <a:rPr lang="en-ZA" dirty="0" smtClean="0"/>
              <a:t>, Sixteen, </a:t>
            </a:r>
            <a:r>
              <a:rPr lang="en-ZA" dirty="0" err="1" smtClean="0"/>
              <a:t>wat</a:t>
            </a:r>
            <a:r>
              <a:rPr lang="en-ZA" dirty="0" smtClean="0"/>
              <a:t> die slang </a:t>
            </a:r>
            <a:r>
              <a:rPr lang="en-ZA" dirty="0" err="1" smtClean="0"/>
              <a:t>om</a:t>
            </a:r>
            <a:r>
              <a:rPr lang="en-ZA" dirty="0" smtClean="0"/>
              <a:t>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nek</a:t>
            </a:r>
            <a:r>
              <a:rPr lang="en-ZA" dirty="0" smtClean="0"/>
              <a:t> het in </a:t>
            </a:r>
            <a:r>
              <a:rPr lang="en-ZA" dirty="0" err="1" smtClean="0"/>
              <a:t>hierdie</a:t>
            </a:r>
            <a:r>
              <a:rPr lang="en-ZA" dirty="0" smtClean="0"/>
              <a:t> video.</a:t>
            </a:r>
          </a:p>
          <a:p>
            <a:r>
              <a:rPr lang="en-ZA" dirty="0" smtClean="0"/>
              <a:t>‘n </a:t>
            </a:r>
            <a:r>
              <a:rPr lang="en-ZA" dirty="0" err="1" smtClean="0"/>
              <a:t>Spookagtige</a:t>
            </a:r>
            <a:r>
              <a:rPr lang="en-ZA" dirty="0" smtClean="0"/>
              <a:t> ding </a:t>
            </a:r>
            <a:r>
              <a:rPr lang="en-ZA" dirty="0" err="1" smtClean="0"/>
              <a:t>aan</a:t>
            </a:r>
            <a:r>
              <a:rPr lang="en-ZA" dirty="0" smtClean="0"/>
              <a:t> die </a:t>
            </a:r>
            <a:r>
              <a:rPr lang="en-ZA" dirty="0" err="1" smtClean="0"/>
              <a:t>regterkant</a:t>
            </a:r>
            <a:r>
              <a:rPr lang="en-ZA" dirty="0" smtClean="0"/>
              <a:t>.</a:t>
            </a:r>
          </a:p>
          <a:p>
            <a:r>
              <a:rPr lang="en-ZA" dirty="0" smtClean="0"/>
              <a:t>‘n </a:t>
            </a:r>
            <a:r>
              <a:rPr lang="en-ZA" dirty="0" err="1" smtClean="0"/>
              <a:t>Dooie</a:t>
            </a:r>
            <a:r>
              <a:rPr lang="en-ZA" dirty="0" smtClean="0"/>
              <a:t> </a:t>
            </a:r>
            <a:r>
              <a:rPr lang="en-ZA" dirty="0" err="1" smtClean="0"/>
              <a:t>leeu</a:t>
            </a:r>
            <a:r>
              <a:rPr lang="en-ZA" dirty="0" smtClean="0"/>
              <a:t>: </a:t>
            </a:r>
            <a:r>
              <a:rPr lang="en-ZA" dirty="0" err="1" smtClean="0"/>
              <a:t>Verwys</a:t>
            </a:r>
            <a:r>
              <a:rPr lang="en-ZA" dirty="0" smtClean="0"/>
              <a:t> </a:t>
            </a:r>
            <a:r>
              <a:rPr lang="en-ZA" dirty="0" err="1" smtClean="0"/>
              <a:t>dit</a:t>
            </a:r>
            <a:r>
              <a:rPr lang="en-ZA" dirty="0" smtClean="0"/>
              <a:t> die </a:t>
            </a:r>
            <a:r>
              <a:rPr lang="en-ZA" dirty="0" err="1" smtClean="0"/>
              <a:t>Leeu</a:t>
            </a:r>
            <a:r>
              <a:rPr lang="en-ZA" dirty="0" smtClean="0"/>
              <a:t> van </a:t>
            </a:r>
            <a:r>
              <a:rPr lang="en-ZA" dirty="0" err="1" smtClean="0"/>
              <a:t>Juda</a:t>
            </a:r>
            <a:r>
              <a:rPr lang="en-ZA" dirty="0" smtClean="0"/>
              <a:t> (Jesus)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verslaan</a:t>
            </a:r>
            <a:r>
              <a:rPr lang="en-ZA" dirty="0" smtClean="0"/>
              <a:t> is?</a:t>
            </a:r>
          </a:p>
          <a:p>
            <a:r>
              <a:rPr lang="en-ZA" dirty="0" err="1" smtClean="0"/>
              <a:t>Aangetrek</a:t>
            </a:r>
            <a:r>
              <a:rPr lang="en-ZA" dirty="0" smtClean="0"/>
              <a:t> </a:t>
            </a:r>
            <a:r>
              <a:rPr lang="en-ZA" dirty="0" err="1" smtClean="0"/>
              <a:t>soos</a:t>
            </a:r>
            <a:r>
              <a:rPr lang="en-ZA" dirty="0" smtClean="0"/>
              <a:t> </a:t>
            </a:r>
            <a:r>
              <a:rPr lang="en-ZA" dirty="0" err="1" smtClean="0"/>
              <a:t>toordokters</a:t>
            </a:r>
            <a:r>
              <a:rPr lang="en-ZA" dirty="0" smtClean="0"/>
              <a:t>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 l="1779" t="14982" r="2023" b="21500"/>
          <a:stretch>
            <a:fillRect/>
          </a:stretch>
        </p:blipFill>
        <p:spPr bwMode="auto">
          <a:xfrm>
            <a:off x="1763688" y="2924944"/>
            <a:ext cx="66247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1403648" y="1628800"/>
            <a:ext cx="1872208" cy="1008112"/>
          </a:xfrm>
          <a:prstGeom prst="wedgeRoundRectCallout">
            <a:avLst>
              <a:gd name="adj1" fmla="val 14797"/>
              <a:gd name="adj2" fmla="val 930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“</a:t>
            </a:r>
            <a:r>
              <a:rPr lang="en-ZA" dirty="0" err="1" smtClean="0">
                <a:solidFill>
                  <a:schemeClr val="tx1"/>
                </a:solidFill>
              </a:rPr>
              <a:t>Eban</a:t>
            </a:r>
            <a:r>
              <a:rPr lang="en-ZA" dirty="0" smtClean="0">
                <a:solidFill>
                  <a:schemeClr val="tx1"/>
                </a:solidFill>
              </a:rPr>
              <a:t> Olivier </a:t>
            </a:r>
            <a:r>
              <a:rPr lang="en-ZA" dirty="0" err="1" smtClean="0">
                <a:solidFill>
                  <a:schemeClr val="tx1"/>
                </a:solidFill>
              </a:rPr>
              <a:t>naai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sy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hond</a:t>
            </a:r>
            <a:r>
              <a:rPr lang="en-ZA" dirty="0" smtClean="0">
                <a:solidFill>
                  <a:schemeClr val="tx1"/>
                </a:solidFill>
              </a:rPr>
              <a:t>”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796136" y="1412776"/>
            <a:ext cx="1872208" cy="1008112"/>
          </a:xfrm>
          <a:prstGeom prst="wedgeRoundRectCallout">
            <a:avLst>
              <a:gd name="adj1" fmla="val 23239"/>
              <a:gd name="adj2" fmla="val 13672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“Sex met </a:t>
            </a:r>
            <a:r>
              <a:rPr lang="en-ZA" dirty="0" err="1" smtClean="0">
                <a:solidFill>
                  <a:schemeClr val="tx1"/>
                </a:solidFill>
              </a:rPr>
              <a:t>honde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keur</a:t>
            </a:r>
            <a:r>
              <a:rPr lang="en-ZA" dirty="0" smtClean="0">
                <a:solidFill>
                  <a:schemeClr val="tx1"/>
                </a:solidFill>
              </a:rPr>
              <a:t> aids”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60648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‘n Haas </a:t>
            </a:r>
            <a:r>
              <a:rPr lang="en-ZA" dirty="0" err="1" smtClean="0"/>
              <a:t>aan</a:t>
            </a:r>
            <a:r>
              <a:rPr lang="en-ZA" dirty="0" smtClean="0"/>
              <a:t> die </a:t>
            </a:r>
            <a:r>
              <a:rPr lang="en-ZA" dirty="0" err="1" smtClean="0"/>
              <a:t>linkerkant</a:t>
            </a:r>
            <a:r>
              <a:rPr lang="en-ZA" dirty="0" smtClean="0"/>
              <a:t>:  </a:t>
            </a:r>
            <a:r>
              <a:rPr lang="en-ZA" dirty="0" err="1" smtClean="0"/>
              <a:t>Soos</a:t>
            </a:r>
            <a:r>
              <a:rPr lang="en-ZA" dirty="0" smtClean="0"/>
              <a:t> </a:t>
            </a:r>
            <a:r>
              <a:rPr lang="en-ZA" dirty="0" err="1" smtClean="0"/>
              <a:t>rotte</a:t>
            </a:r>
            <a:r>
              <a:rPr lang="en-ZA" dirty="0" smtClean="0"/>
              <a:t>, is </a:t>
            </a:r>
            <a:r>
              <a:rPr lang="en-ZA" dirty="0" err="1" smtClean="0"/>
              <a:t>hase</a:t>
            </a:r>
            <a:r>
              <a:rPr lang="en-ZA" dirty="0" smtClean="0"/>
              <a:t> </a:t>
            </a:r>
            <a:r>
              <a:rPr lang="en-ZA" dirty="0" err="1" smtClean="0"/>
              <a:t>ook</a:t>
            </a:r>
            <a:r>
              <a:rPr lang="en-ZA" dirty="0" smtClean="0"/>
              <a:t> prominent in </a:t>
            </a:r>
            <a:r>
              <a:rPr lang="en-ZA" dirty="0" err="1" smtClean="0"/>
              <a:t>satanisme</a:t>
            </a:r>
            <a:r>
              <a:rPr lang="en-ZA" dirty="0" smtClean="0"/>
              <a:t>. </a:t>
            </a:r>
            <a:r>
              <a:rPr lang="en-ZA" dirty="0" err="1" smtClean="0"/>
              <a:t>Kyk</a:t>
            </a:r>
            <a:r>
              <a:rPr lang="en-ZA" dirty="0" smtClean="0"/>
              <a:t> </a:t>
            </a:r>
            <a:r>
              <a:rPr lang="en-ZA" dirty="0" err="1" smtClean="0"/>
              <a:t>bv</a:t>
            </a:r>
            <a:r>
              <a:rPr lang="en-ZA" dirty="0" smtClean="0"/>
              <a:t> “German Police Suspect Satanism Or Occult Responsible For Over 40 Pet Rabbit Slayings” - </a:t>
            </a:r>
            <a:r>
              <a:rPr lang="en-ZA" dirty="0" smtClean="0">
                <a:hlinkClick r:id="rId3"/>
              </a:rPr>
              <a:t>http://www.wayodd.com/german-police-suspect-satanism-or-occult-responsible-for-over-40-pet-rabbit-slayings/v/9346/</a:t>
            </a:r>
            <a:endParaRPr lang="en-ZA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8251" y="2924944"/>
            <a:ext cx="5268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3600" b="1" dirty="0" smtClean="0"/>
              <a:t>Die </a:t>
            </a:r>
            <a:r>
              <a:rPr lang="en-ZA" sz="3600" b="1" dirty="0" err="1" smtClean="0"/>
              <a:t>Antwoord</a:t>
            </a:r>
            <a:r>
              <a:rPr lang="en-ZA" sz="3600" b="1" dirty="0" smtClean="0"/>
              <a:t> se </a:t>
            </a:r>
            <a:r>
              <a:rPr lang="en-ZA" sz="3600" b="1" dirty="0" err="1" smtClean="0"/>
              <a:t>webblad</a:t>
            </a:r>
            <a:r>
              <a:rPr lang="en-ZA" sz="3600" b="1" dirty="0" smtClean="0"/>
              <a:t>:</a:t>
            </a:r>
          </a:p>
          <a:p>
            <a:pPr algn="ctr"/>
            <a:r>
              <a:rPr lang="en-ZA" sz="3600" b="1" dirty="0" smtClean="0"/>
              <a:t>www.dieantwoord.com</a:t>
            </a:r>
            <a:endParaRPr lang="en-Z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5632" y="1822172"/>
            <a:ext cx="426110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4800" b="1" dirty="0" err="1" smtClean="0"/>
              <a:t>Beelde</a:t>
            </a:r>
            <a:r>
              <a:rPr lang="en-ZA" sz="4800" b="1" dirty="0" smtClean="0"/>
              <a:t> </a:t>
            </a:r>
            <a:r>
              <a:rPr lang="en-ZA" sz="4800" b="1" dirty="0" err="1" smtClean="0"/>
              <a:t>uit</a:t>
            </a:r>
            <a:endParaRPr lang="en-ZA" sz="4800" b="1" dirty="0" smtClean="0"/>
          </a:p>
          <a:p>
            <a:pPr algn="ctr"/>
            <a:r>
              <a:rPr lang="en-ZA" sz="4800" b="1" dirty="0" smtClean="0"/>
              <a:t>Die </a:t>
            </a:r>
            <a:r>
              <a:rPr lang="en-ZA" sz="4800" b="1" dirty="0" err="1" smtClean="0"/>
              <a:t>Antwoord</a:t>
            </a:r>
            <a:endParaRPr lang="en-ZA" sz="4800" b="1" dirty="0" smtClean="0"/>
          </a:p>
          <a:p>
            <a:pPr algn="ctr"/>
            <a:r>
              <a:rPr lang="en-ZA" sz="4800" b="1" dirty="0" smtClean="0"/>
              <a:t> se </a:t>
            </a:r>
            <a:r>
              <a:rPr lang="en-ZA" sz="4800" b="1" dirty="0" err="1" smtClean="0"/>
              <a:t>musiekvideo</a:t>
            </a:r>
            <a:endParaRPr lang="en-ZA" sz="4800" b="1" dirty="0" smtClean="0"/>
          </a:p>
          <a:p>
            <a:pPr algn="ctr"/>
            <a:r>
              <a:rPr lang="en-ZA" sz="4800" b="1" dirty="0" smtClean="0"/>
              <a:t>“Baby’s on fire”</a:t>
            </a:r>
            <a:endParaRPr lang="en-ZA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3573016"/>
            <a:ext cx="44644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16632"/>
            <a:ext cx="42484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20072" y="980728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Die pa </a:t>
            </a:r>
            <a:r>
              <a:rPr lang="en-ZA" dirty="0" err="1" smtClean="0"/>
              <a:t>begeer</a:t>
            </a:r>
            <a:r>
              <a:rPr lang="en-ZA" dirty="0" smtClean="0"/>
              <a:t>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dogter</a:t>
            </a:r>
            <a:r>
              <a:rPr lang="en-ZA" dirty="0" smtClean="0"/>
              <a:t>.</a:t>
            </a:r>
            <a:endParaRPr lang="en-ZA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131840" y="1340768"/>
            <a:ext cx="2664296" cy="3816424"/>
          </a:xfrm>
          <a:prstGeom prst="line">
            <a:avLst/>
          </a:prstGeom>
          <a:ln w="222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 l="9170" t="11812" r="17473" b="18790"/>
          <a:stretch>
            <a:fillRect/>
          </a:stretch>
        </p:blipFill>
        <p:spPr bwMode="auto">
          <a:xfrm>
            <a:off x="3851920" y="3356992"/>
            <a:ext cx="51845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16632"/>
            <a:ext cx="39604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20072" y="716503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err="1" smtClean="0"/>
              <a:t>Prente</a:t>
            </a:r>
            <a:r>
              <a:rPr lang="en-ZA" b="1" dirty="0" smtClean="0"/>
              <a:t> teen die </a:t>
            </a:r>
            <a:r>
              <a:rPr lang="en-ZA" b="1" dirty="0" err="1" smtClean="0"/>
              <a:t>muur</a:t>
            </a:r>
            <a:r>
              <a:rPr lang="en-ZA" b="1" dirty="0" smtClean="0"/>
              <a:t>:</a:t>
            </a:r>
          </a:p>
          <a:p>
            <a:r>
              <a:rPr lang="en-ZA" dirty="0" smtClean="0"/>
              <a:t>Links: ‘n </a:t>
            </a:r>
            <a:r>
              <a:rPr lang="en-ZA" dirty="0" err="1" smtClean="0"/>
              <a:t>Vrou</a:t>
            </a:r>
            <a:r>
              <a:rPr lang="en-ZA" dirty="0" smtClean="0"/>
              <a:t> in ‘n </a:t>
            </a:r>
            <a:r>
              <a:rPr lang="en-ZA" dirty="0" err="1" smtClean="0"/>
              <a:t>seksuele</a:t>
            </a:r>
            <a:r>
              <a:rPr lang="en-ZA" dirty="0" smtClean="0"/>
              <a:t> </a:t>
            </a:r>
            <a:r>
              <a:rPr lang="en-ZA" dirty="0" err="1" smtClean="0"/>
              <a:t>posisie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Onder</a:t>
            </a:r>
            <a:r>
              <a:rPr lang="en-ZA" dirty="0" smtClean="0"/>
              <a:t>: ‘n </a:t>
            </a:r>
            <a:r>
              <a:rPr lang="en-ZA" dirty="0" err="1" smtClean="0"/>
              <a:t>Bostuklose</a:t>
            </a:r>
            <a:r>
              <a:rPr lang="en-ZA" dirty="0" smtClean="0"/>
              <a:t> </a:t>
            </a:r>
            <a:r>
              <a:rPr lang="en-ZA" dirty="0" err="1" smtClean="0"/>
              <a:t>vrou</a:t>
            </a:r>
            <a:r>
              <a:rPr lang="en-ZA" dirty="0" smtClean="0"/>
              <a:t> </a:t>
            </a:r>
            <a:r>
              <a:rPr lang="en-ZA" dirty="0" err="1" smtClean="0"/>
              <a:t>saam</a:t>
            </a:r>
            <a:r>
              <a:rPr lang="en-ZA" dirty="0" smtClean="0"/>
              <a:t> met Jesus </a:t>
            </a:r>
            <a:r>
              <a:rPr lang="en-ZA" dirty="0" err="1" smtClean="0"/>
              <a:t>aan</a:t>
            </a:r>
            <a:r>
              <a:rPr lang="en-ZA" dirty="0" smtClean="0"/>
              <a:t> die </a:t>
            </a:r>
            <a:r>
              <a:rPr lang="en-ZA" dirty="0" err="1" smtClean="0"/>
              <a:t>onderkant</a:t>
            </a:r>
            <a:r>
              <a:rPr lang="en-ZA" dirty="0" smtClean="0"/>
              <a:t>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 l="2305" t="20593" r="2044" b="18928"/>
          <a:stretch>
            <a:fillRect/>
          </a:stretch>
        </p:blipFill>
        <p:spPr bwMode="auto">
          <a:xfrm>
            <a:off x="179512" y="116632"/>
            <a:ext cx="59766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/>
          <a:srcRect l="16457" t="12880" r="13245" b="19081"/>
          <a:stretch>
            <a:fillRect/>
          </a:stretch>
        </p:blipFill>
        <p:spPr bwMode="auto">
          <a:xfrm>
            <a:off x="4716016" y="3429000"/>
            <a:ext cx="43924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3212976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Die </a:t>
            </a:r>
            <a:r>
              <a:rPr lang="en-ZA" b="1" dirty="0" err="1" smtClean="0"/>
              <a:t>tafelgebed</a:t>
            </a:r>
            <a:r>
              <a:rPr lang="en-ZA" b="1" dirty="0" smtClean="0"/>
              <a:t>:</a:t>
            </a:r>
          </a:p>
          <a:p>
            <a:r>
              <a:rPr lang="en-ZA" dirty="0" err="1" smtClean="0"/>
              <a:t>Dankie</a:t>
            </a:r>
            <a:r>
              <a:rPr lang="en-ZA" dirty="0" smtClean="0"/>
              <a:t> Here </a:t>
            </a:r>
            <a:r>
              <a:rPr lang="en-ZA" dirty="0" err="1" smtClean="0"/>
              <a:t>vir</a:t>
            </a:r>
            <a:r>
              <a:rPr lang="en-ZA" dirty="0" smtClean="0"/>
              <a:t> die </a:t>
            </a:r>
            <a:r>
              <a:rPr lang="en-ZA" dirty="0" err="1" smtClean="0"/>
              <a:t>lekker</a:t>
            </a:r>
            <a:r>
              <a:rPr lang="en-ZA" dirty="0" smtClean="0"/>
              <a:t> </a:t>
            </a:r>
            <a:r>
              <a:rPr lang="en-ZA" dirty="0" err="1" smtClean="0"/>
              <a:t>kos</a:t>
            </a:r>
            <a:r>
              <a:rPr lang="en-ZA" dirty="0" smtClean="0"/>
              <a:t> </a:t>
            </a:r>
            <a:r>
              <a:rPr lang="en-ZA" dirty="0" err="1" smtClean="0"/>
              <a:t>wat</a:t>
            </a:r>
            <a:r>
              <a:rPr lang="en-ZA" dirty="0" smtClean="0"/>
              <a:t> ma </a:t>
            </a:r>
            <a:r>
              <a:rPr lang="en-ZA" dirty="0" err="1" smtClean="0"/>
              <a:t>vir</a:t>
            </a:r>
            <a:r>
              <a:rPr lang="en-ZA" dirty="0" smtClean="0"/>
              <a:t> </a:t>
            </a:r>
            <a:r>
              <a:rPr lang="en-ZA" dirty="0" err="1" smtClean="0"/>
              <a:t>ons</a:t>
            </a:r>
            <a:r>
              <a:rPr lang="en-ZA" dirty="0" smtClean="0"/>
              <a:t> </a:t>
            </a:r>
            <a:r>
              <a:rPr lang="en-ZA" dirty="0" err="1" smtClean="0"/>
              <a:t>gemaak</a:t>
            </a:r>
            <a:r>
              <a:rPr lang="en-ZA" dirty="0" smtClean="0"/>
              <a:t> het. En </a:t>
            </a:r>
            <a:r>
              <a:rPr lang="en-ZA" dirty="0" err="1" smtClean="0"/>
              <a:t>dankie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al </a:t>
            </a:r>
            <a:r>
              <a:rPr lang="en-ZA" dirty="0" err="1" smtClean="0"/>
              <a:t>ons</a:t>
            </a:r>
            <a:r>
              <a:rPr lang="en-ZA" dirty="0" smtClean="0"/>
              <a:t> </a:t>
            </a:r>
            <a:r>
              <a:rPr lang="en-ZA" dirty="0" err="1" smtClean="0"/>
              <a:t>konserte</a:t>
            </a:r>
            <a:r>
              <a:rPr lang="en-ZA" dirty="0" smtClean="0"/>
              <a:t> so </a:t>
            </a:r>
            <a:r>
              <a:rPr lang="en-ZA" dirty="0" err="1" smtClean="0"/>
              <a:t>mooi</a:t>
            </a:r>
            <a:r>
              <a:rPr lang="en-ZA" dirty="0" smtClean="0"/>
              <a:t> </a:t>
            </a:r>
            <a:r>
              <a:rPr lang="en-ZA" dirty="0" err="1" smtClean="0"/>
              <a:t>uitverkoop</a:t>
            </a:r>
            <a:r>
              <a:rPr lang="en-ZA" dirty="0" smtClean="0"/>
              <a:t> het in die </a:t>
            </a:r>
            <a:r>
              <a:rPr lang="en-ZA" dirty="0" err="1" smtClean="0"/>
              <a:t>oorsee</a:t>
            </a:r>
            <a:r>
              <a:rPr lang="en-ZA" dirty="0" smtClean="0"/>
              <a:t>. En </a:t>
            </a:r>
            <a:r>
              <a:rPr lang="en-ZA" dirty="0" err="1" smtClean="0"/>
              <a:t>dankie</a:t>
            </a:r>
            <a:r>
              <a:rPr lang="en-ZA" dirty="0" smtClean="0"/>
              <a:t> Here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ek</a:t>
            </a:r>
            <a:r>
              <a:rPr lang="en-ZA" dirty="0" smtClean="0"/>
              <a:t> </a:t>
            </a:r>
            <a:r>
              <a:rPr lang="en-ZA" dirty="0" err="1" smtClean="0"/>
              <a:t>sulke</a:t>
            </a:r>
            <a:r>
              <a:rPr lang="en-ZA" dirty="0" smtClean="0"/>
              <a:t> nice </a:t>
            </a:r>
            <a:r>
              <a:rPr lang="en-ZA" dirty="0" err="1" smtClean="0"/>
              <a:t>klere</a:t>
            </a:r>
            <a:r>
              <a:rPr lang="en-ZA" dirty="0" smtClean="0"/>
              <a:t> </a:t>
            </a:r>
            <a:r>
              <a:rPr lang="en-ZA" dirty="0" err="1" smtClean="0"/>
              <a:t>daar</a:t>
            </a:r>
            <a:r>
              <a:rPr lang="en-ZA" dirty="0" smtClean="0"/>
              <a:t> </a:t>
            </a:r>
            <a:r>
              <a:rPr lang="en-ZA" dirty="0" err="1" smtClean="0"/>
              <a:t>kon</a:t>
            </a:r>
            <a:r>
              <a:rPr lang="en-ZA" dirty="0" smtClean="0"/>
              <a:t> </a:t>
            </a:r>
            <a:r>
              <a:rPr lang="en-ZA" dirty="0" err="1" smtClean="0"/>
              <a:t>gekoop</a:t>
            </a:r>
            <a:r>
              <a:rPr lang="en-ZA" dirty="0" smtClean="0"/>
              <a:t> het </a:t>
            </a:r>
            <a:r>
              <a:rPr lang="en-ZA" u="sng" dirty="0" smtClean="0"/>
              <a:t>en </a:t>
            </a:r>
            <a:r>
              <a:rPr lang="en-ZA" u="sng" dirty="0" err="1" smtClean="0"/>
              <a:t>dankie</a:t>
            </a:r>
            <a:r>
              <a:rPr lang="en-ZA" u="sng" dirty="0" smtClean="0"/>
              <a:t> Here </a:t>
            </a:r>
            <a:r>
              <a:rPr lang="en-ZA" u="sng" dirty="0" err="1" smtClean="0"/>
              <a:t>vir</a:t>
            </a:r>
            <a:r>
              <a:rPr lang="en-ZA" u="sng" dirty="0" smtClean="0"/>
              <a:t> Satan</a:t>
            </a:r>
            <a:r>
              <a:rPr lang="en-ZA" dirty="0" smtClean="0"/>
              <a:t>... [</a:t>
            </a:r>
            <a:r>
              <a:rPr lang="en-ZA" dirty="0" err="1" smtClean="0"/>
              <a:t>dan</a:t>
            </a:r>
            <a:r>
              <a:rPr lang="en-ZA" dirty="0" smtClean="0"/>
              <a:t> </a:t>
            </a:r>
            <a:r>
              <a:rPr lang="en-ZA" dirty="0" err="1" smtClean="0"/>
              <a:t>verskyn</a:t>
            </a:r>
            <a:r>
              <a:rPr lang="en-ZA" dirty="0" smtClean="0"/>
              <a:t> die </a:t>
            </a:r>
            <a:r>
              <a:rPr lang="en-ZA" dirty="0" err="1" smtClean="0"/>
              <a:t>foto</a:t>
            </a:r>
            <a:r>
              <a:rPr lang="en-ZA" dirty="0" smtClean="0"/>
              <a:t> </a:t>
            </a:r>
            <a:r>
              <a:rPr lang="en-ZA" dirty="0" err="1" smtClean="0"/>
              <a:t>regs</a:t>
            </a:r>
            <a:r>
              <a:rPr lang="en-ZA" dirty="0" smtClean="0"/>
              <a:t>] O, en </a:t>
            </a:r>
            <a:r>
              <a:rPr lang="en-ZA" dirty="0" err="1" smtClean="0"/>
              <a:t>dankie</a:t>
            </a:r>
            <a:r>
              <a:rPr lang="en-ZA" dirty="0" smtClean="0"/>
              <a:t> Here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ek</a:t>
            </a:r>
            <a:r>
              <a:rPr lang="en-ZA" dirty="0" smtClean="0"/>
              <a:t> op die </a:t>
            </a:r>
            <a:r>
              <a:rPr lang="en-ZA" dirty="0" err="1" smtClean="0"/>
              <a:t>voorblad</a:t>
            </a:r>
            <a:r>
              <a:rPr lang="en-ZA" dirty="0" smtClean="0"/>
              <a:t> van die </a:t>
            </a:r>
            <a:r>
              <a:rPr lang="en-ZA" dirty="0" err="1" smtClean="0"/>
              <a:t>nuwe</a:t>
            </a:r>
            <a:r>
              <a:rPr lang="en-ZA" dirty="0" smtClean="0"/>
              <a:t> FHM </a:t>
            </a:r>
            <a:r>
              <a:rPr lang="en-ZA" dirty="0" err="1" smtClean="0"/>
              <a:t>gaan</a:t>
            </a:r>
            <a:r>
              <a:rPr lang="en-ZA" dirty="0" smtClean="0"/>
              <a:t> </a:t>
            </a:r>
            <a:r>
              <a:rPr lang="en-ZA" dirty="0" err="1" smtClean="0"/>
              <a:t>wees</a:t>
            </a:r>
            <a:r>
              <a:rPr lang="en-ZA" dirty="0" smtClean="0"/>
              <a:t>. En </a:t>
            </a:r>
            <a:r>
              <a:rPr lang="en-ZA" dirty="0" err="1" smtClean="0"/>
              <a:t>seën</a:t>
            </a:r>
            <a:r>
              <a:rPr lang="en-ZA" dirty="0" smtClean="0"/>
              <a:t> </a:t>
            </a:r>
            <a:r>
              <a:rPr lang="en-ZA" dirty="0" err="1" smtClean="0"/>
              <a:t>asb</a:t>
            </a:r>
            <a:r>
              <a:rPr lang="en-ZA" dirty="0" smtClean="0"/>
              <a:t> die </a:t>
            </a:r>
            <a:r>
              <a:rPr lang="en-ZA" dirty="0" err="1" smtClean="0"/>
              <a:t>kos</a:t>
            </a:r>
            <a:r>
              <a:rPr lang="en-ZA" dirty="0" smtClean="0"/>
              <a:t> </a:t>
            </a:r>
            <a:r>
              <a:rPr lang="en-ZA" dirty="0" err="1" smtClean="0"/>
              <a:t>wat</a:t>
            </a:r>
            <a:r>
              <a:rPr lang="en-ZA" dirty="0" smtClean="0"/>
              <a:t> </a:t>
            </a:r>
            <a:r>
              <a:rPr lang="en-ZA" dirty="0" err="1" smtClean="0"/>
              <a:t>ons</a:t>
            </a:r>
            <a:r>
              <a:rPr lang="en-ZA" dirty="0" smtClean="0"/>
              <a:t> </a:t>
            </a:r>
            <a:r>
              <a:rPr lang="en-ZA" dirty="0" err="1" smtClean="0"/>
              <a:t>vandag</a:t>
            </a:r>
            <a:r>
              <a:rPr lang="en-ZA" dirty="0" smtClean="0"/>
              <a:t> </a:t>
            </a:r>
            <a:r>
              <a:rPr lang="en-ZA" dirty="0" err="1" smtClean="0"/>
              <a:t>gaan</a:t>
            </a:r>
            <a:r>
              <a:rPr lang="en-ZA" dirty="0" smtClean="0"/>
              <a:t> </a:t>
            </a:r>
            <a:r>
              <a:rPr lang="en-ZA" dirty="0" err="1" smtClean="0"/>
              <a:t>eet</a:t>
            </a:r>
            <a:r>
              <a:rPr lang="en-ZA" dirty="0" smtClean="0"/>
              <a:t>. Amen.</a:t>
            </a:r>
            <a:endParaRPr lang="en-ZA" dirty="0"/>
          </a:p>
        </p:txBody>
      </p:sp>
      <p:pic>
        <p:nvPicPr>
          <p:cNvPr id="5" name="Picture 4" descr="yolandi_fh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3633" y="240030"/>
            <a:ext cx="2265834" cy="2983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/>
          <a:srcRect l="6189" t="16040" r="6189" b="18992"/>
          <a:stretch>
            <a:fillRect/>
          </a:stretch>
        </p:blipFill>
        <p:spPr bwMode="auto">
          <a:xfrm>
            <a:off x="1475656" y="764704"/>
            <a:ext cx="61926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312" y="5013176"/>
            <a:ext cx="8668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Hierbo</a:t>
            </a:r>
            <a:r>
              <a:rPr lang="en-ZA" dirty="0" smtClean="0"/>
              <a:t> is </a:t>
            </a:r>
            <a:r>
              <a:rPr lang="en-ZA" dirty="0" err="1" smtClean="0"/>
              <a:t>tipiese</a:t>
            </a:r>
            <a:r>
              <a:rPr lang="en-ZA" dirty="0" smtClean="0"/>
              <a:t> </a:t>
            </a:r>
            <a:r>
              <a:rPr lang="en-ZA" dirty="0" err="1" smtClean="0"/>
              <a:t>taalgebruik</a:t>
            </a:r>
            <a:r>
              <a:rPr lang="en-ZA" dirty="0" smtClean="0"/>
              <a:t> in die video. </a:t>
            </a:r>
            <a:r>
              <a:rPr lang="en-ZA" dirty="0" err="1" smtClean="0"/>
              <a:t>Hierdie</a:t>
            </a:r>
            <a:r>
              <a:rPr lang="en-ZA" dirty="0" smtClean="0"/>
              <a:t> het </a:t>
            </a:r>
            <a:r>
              <a:rPr lang="en-ZA" dirty="0" err="1" smtClean="0"/>
              <a:t>gevolg</a:t>
            </a:r>
            <a:r>
              <a:rPr lang="en-ZA" dirty="0" smtClean="0"/>
              <a:t> </a:t>
            </a:r>
            <a:r>
              <a:rPr lang="en-ZA" dirty="0" err="1" smtClean="0"/>
              <a:t>direk</a:t>
            </a:r>
            <a:r>
              <a:rPr lang="en-ZA" dirty="0" smtClean="0"/>
              <a:t> </a:t>
            </a:r>
            <a:r>
              <a:rPr lang="en-ZA" dirty="0" err="1" smtClean="0"/>
              <a:t>na</a:t>
            </a:r>
            <a:r>
              <a:rPr lang="en-ZA" dirty="0" smtClean="0"/>
              <a:t> die </a:t>
            </a:r>
            <a:r>
              <a:rPr lang="en-ZA" dirty="0" err="1" smtClean="0"/>
              <a:t>tafelgebed</a:t>
            </a:r>
            <a:r>
              <a:rPr lang="en-ZA" dirty="0" smtClean="0"/>
              <a:t>.</a:t>
            </a:r>
          </a:p>
          <a:p>
            <a:r>
              <a:rPr lang="en-ZA" dirty="0" smtClean="0"/>
              <a:t>Die </a:t>
            </a:r>
            <a:r>
              <a:rPr lang="en-ZA" dirty="0" err="1" smtClean="0"/>
              <a:t>refrein</a:t>
            </a:r>
            <a:r>
              <a:rPr lang="en-ZA" dirty="0" smtClean="0"/>
              <a:t> van die </a:t>
            </a:r>
            <a:r>
              <a:rPr lang="en-ZA" dirty="0" err="1" smtClean="0"/>
              <a:t>liedjie</a:t>
            </a:r>
            <a:r>
              <a:rPr lang="en-ZA" dirty="0" smtClean="0"/>
              <a:t> is </a:t>
            </a:r>
            <a:r>
              <a:rPr lang="en-ZA" dirty="0" err="1" smtClean="0"/>
              <a:t>ook</a:t>
            </a:r>
            <a:r>
              <a:rPr lang="en-ZA" dirty="0" smtClean="0"/>
              <a:t> </a:t>
            </a:r>
            <a:r>
              <a:rPr lang="en-ZA" dirty="0" err="1" smtClean="0"/>
              <a:t>uiters</a:t>
            </a:r>
            <a:r>
              <a:rPr lang="en-ZA" dirty="0" smtClean="0"/>
              <a:t> </a:t>
            </a:r>
            <a:r>
              <a:rPr lang="en-ZA" dirty="0" err="1" smtClean="0"/>
              <a:t>godslasterlik</a:t>
            </a:r>
            <a:r>
              <a:rPr lang="en-ZA" dirty="0" smtClean="0"/>
              <a:t> met die </a:t>
            </a:r>
            <a:r>
              <a:rPr lang="en-ZA" dirty="0" err="1" smtClean="0"/>
              <a:t>woorde</a:t>
            </a:r>
            <a:r>
              <a:rPr lang="en-ZA" dirty="0" smtClean="0"/>
              <a:t>: “O Here God se Jesus.”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260648"/>
            <a:ext cx="323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err="1" smtClean="0"/>
              <a:t>Afskuwelike</a:t>
            </a:r>
            <a:r>
              <a:rPr lang="en-ZA" sz="2400" b="1" dirty="0" smtClean="0"/>
              <a:t> </a:t>
            </a:r>
            <a:r>
              <a:rPr lang="en-ZA" sz="2400" b="1" dirty="0" err="1" smtClean="0"/>
              <a:t>taalgebruik</a:t>
            </a:r>
            <a:endParaRPr lang="en-Z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35896" y="3717032"/>
            <a:ext cx="54006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 l="6189" t="10133" r="15359" b="17516"/>
          <a:stretch>
            <a:fillRect/>
          </a:stretch>
        </p:blipFill>
        <p:spPr bwMode="auto">
          <a:xfrm>
            <a:off x="35496" y="44624"/>
            <a:ext cx="55446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6136" y="7647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Baie</a:t>
            </a:r>
            <a:r>
              <a:rPr lang="en-ZA" dirty="0" smtClean="0"/>
              <a:t> </a:t>
            </a:r>
            <a:r>
              <a:rPr lang="en-ZA" dirty="0" err="1" smtClean="0"/>
              <a:t>seksuele</a:t>
            </a:r>
            <a:r>
              <a:rPr lang="en-ZA" dirty="0" smtClean="0"/>
              <a:t> </a:t>
            </a:r>
            <a:r>
              <a:rPr lang="en-ZA" dirty="0" err="1" smtClean="0"/>
              <a:t>tonele</a:t>
            </a:r>
            <a:r>
              <a:rPr lang="en-ZA" dirty="0" smtClean="0"/>
              <a:t>.</a:t>
            </a:r>
          </a:p>
          <a:p>
            <a:r>
              <a:rPr lang="en-ZA" dirty="0" smtClean="0"/>
              <a:t>Links: </a:t>
            </a:r>
            <a:r>
              <a:rPr lang="en-ZA" dirty="0" err="1" smtClean="0"/>
              <a:t>Uitbeelding</a:t>
            </a:r>
            <a:r>
              <a:rPr lang="en-ZA" dirty="0" smtClean="0"/>
              <a:t> van </a:t>
            </a:r>
            <a:r>
              <a:rPr lang="en-ZA" dirty="0" err="1" smtClean="0"/>
              <a:t>vrye</a:t>
            </a:r>
            <a:r>
              <a:rPr lang="en-ZA" dirty="0" smtClean="0"/>
              <a:t> </a:t>
            </a:r>
            <a:r>
              <a:rPr lang="en-ZA" dirty="0" err="1" smtClean="0"/>
              <a:t>seks</a:t>
            </a:r>
            <a:r>
              <a:rPr lang="en-ZA" dirty="0" smtClean="0"/>
              <a:t>.</a:t>
            </a:r>
            <a:endParaRPr lang="en-ZA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95536" y="5445224"/>
            <a:ext cx="2232248" cy="864096"/>
          </a:xfrm>
          <a:prstGeom prst="wedgeRoundRectCallout">
            <a:avLst>
              <a:gd name="adj1" fmla="val 204947"/>
              <a:gd name="adj2" fmla="val 4993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>
                <a:solidFill>
                  <a:schemeClr val="tx1"/>
                </a:solidFill>
              </a:rPr>
              <a:t>Daar</a:t>
            </a:r>
            <a:r>
              <a:rPr lang="en-ZA" dirty="0" smtClean="0">
                <a:solidFill>
                  <a:schemeClr val="tx1"/>
                </a:solidFill>
              </a:rPr>
              <a:t> is nie </a:t>
            </a:r>
            <a:r>
              <a:rPr lang="en-ZA" dirty="0" err="1" smtClean="0">
                <a:solidFill>
                  <a:schemeClr val="tx1"/>
                </a:solidFill>
              </a:rPr>
              <a:t>kwessies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waarvoor</a:t>
            </a:r>
            <a:r>
              <a:rPr lang="en-ZA" dirty="0" smtClean="0">
                <a:solidFill>
                  <a:schemeClr val="tx1"/>
                </a:solidFill>
              </a:rPr>
              <a:t> “666” </a:t>
            </a:r>
            <a:r>
              <a:rPr lang="en-ZA" dirty="0" err="1" smtClean="0">
                <a:solidFill>
                  <a:schemeClr val="tx1"/>
                </a:solidFill>
              </a:rPr>
              <a:t>staan</a:t>
            </a:r>
            <a:r>
              <a:rPr lang="en-ZA" dirty="0" smtClean="0">
                <a:solidFill>
                  <a:schemeClr val="tx1"/>
                </a:solidFill>
              </a:rPr>
              <a:t> nie.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218" y="1822172"/>
            <a:ext cx="55579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4800" b="1" dirty="0" err="1" smtClean="0"/>
              <a:t>Nog</a:t>
            </a:r>
            <a:r>
              <a:rPr lang="en-ZA" sz="4800" b="1" dirty="0" smtClean="0"/>
              <a:t> </a:t>
            </a:r>
            <a:r>
              <a:rPr lang="en-ZA" sz="4800" b="1" dirty="0" err="1" smtClean="0"/>
              <a:t>ander</a:t>
            </a:r>
            <a:r>
              <a:rPr lang="en-ZA" sz="4800" b="1" dirty="0" smtClean="0"/>
              <a:t> </a:t>
            </a:r>
            <a:r>
              <a:rPr lang="en-ZA" sz="4800" b="1" dirty="0" err="1" smtClean="0"/>
              <a:t>beelde</a:t>
            </a:r>
            <a:r>
              <a:rPr lang="en-ZA" sz="4800" b="1" dirty="0" smtClean="0"/>
              <a:t> </a:t>
            </a:r>
            <a:r>
              <a:rPr lang="en-ZA" sz="4800" b="1" dirty="0" err="1" smtClean="0"/>
              <a:t>uit</a:t>
            </a:r>
            <a:endParaRPr lang="en-ZA" sz="4800" b="1" dirty="0" smtClean="0"/>
          </a:p>
          <a:p>
            <a:pPr algn="ctr"/>
            <a:r>
              <a:rPr lang="en-ZA" sz="4800" b="1" dirty="0" smtClean="0"/>
              <a:t>van Die </a:t>
            </a:r>
            <a:r>
              <a:rPr lang="en-ZA" sz="4800" b="1" dirty="0" err="1" smtClean="0"/>
              <a:t>Antwoord</a:t>
            </a:r>
            <a:endParaRPr lang="en-ZA" sz="4800" b="1" dirty="0" smtClean="0"/>
          </a:p>
          <a:p>
            <a:pPr algn="ctr"/>
            <a:r>
              <a:rPr lang="en-ZA" sz="4800" b="1" dirty="0" smtClean="0"/>
              <a:t> se </a:t>
            </a:r>
            <a:r>
              <a:rPr lang="en-ZA" sz="4800" b="1" dirty="0" err="1" smtClean="0"/>
              <a:t>musiekvideos</a:t>
            </a:r>
            <a:endParaRPr lang="en-ZA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 l="2168" t="10237" r="1536" b="18178"/>
          <a:stretch>
            <a:fillRect/>
          </a:stretch>
        </p:blipFill>
        <p:spPr bwMode="auto">
          <a:xfrm>
            <a:off x="67733" y="22578"/>
            <a:ext cx="6016977" cy="340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 l="1536" t="10756" r="2529" b="18133"/>
          <a:stretch>
            <a:fillRect/>
          </a:stretch>
        </p:blipFill>
        <p:spPr bwMode="auto">
          <a:xfrm>
            <a:off x="3059290" y="3460044"/>
            <a:ext cx="5994399" cy="33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54044" y="764704"/>
            <a:ext cx="2782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Die </a:t>
            </a:r>
            <a:r>
              <a:rPr lang="en-ZA" dirty="0" err="1" smtClean="0"/>
              <a:t>agtergrond</a:t>
            </a:r>
            <a:r>
              <a:rPr lang="en-ZA" dirty="0" smtClean="0"/>
              <a:t> is </a:t>
            </a:r>
            <a:r>
              <a:rPr lang="en-ZA" dirty="0" err="1" smtClean="0"/>
              <a:t>vol</a:t>
            </a:r>
            <a:r>
              <a:rPr lang="en-ZA" dirty="0" smtClean="0"/>
              <a:t> van </a:t>
            </a:r>
            <a:r>
              <a:rPr lang="en-ZA" dirty="0" err="1" smtClean="0"/>
              <a:t>gruwelikhede</a:t>
            </a:r>
            <a:r>
              <a:rPr lang="en-ZA" dirty="0" smtClean="0"/>
              <a:t> en </a:t>
            </a:r>
            <a:r>
              <a:rPr lang="en-ZA" dirty="0" err="1" smtClean="0"/>
              <a:t>weereens</a:t>
            </a:r>
            <a:r>
              <a:rPr lang="en-ZA" dirty="0" smtClean="0"/>
              <a:t> die </a:t>
            </a:r>
            <a:r>
              <a:rPr lang="en-ZA" dirty="0" err="1" smtClean="0"/>
              <a:t>muisjas</a:t>
            </a:r>
            <a:r>
              <a:rPr lang="en-ZA" dirty="0" smtClean="0"/>
              <a:t>.</a:t>
            </a:r>
            <a:endParaRPr lang="en-ZA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03624" y="4959802"/>
            <a:ext cx="2232248" cy="864096"/>
          </a:xfrm>
          <a:prstGeom prst="wedgeRoundRectCallout">
            <a:avLst>
              <a:gd name="adj1" fmla="val 173087"/>
              <a:gd name="adj2" fmla="val 368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Die </a:t>
            </a:r>
            <a:r>
              <a:rPr lang="en-ZA" dirty="0" err="1" smtClean="0">
                <a:solidFill>
                  <a:schemeClr val="tx1"/>
                </a:solidFill>
              </a:rPr>
              <a:t>satanistiese</a:t>
            </a:r>
            <a:r>
              <a:rPr lang="en-ZA" dirty="0" smtClean="0">
                <a:solidFill>
                  <a:schemeClr val="tx1"/>
                </a:solidFill>
              </a:rPr>
              <a:t> 5-ster </a:t>
            </a:r>
            <a:r>
              <a:rPr lang="en-ZA" dirty="0" err="1" smtClean="0">
                <a:solidFill>
                  <a:schemeClr val="tx1"/>
                </a:solidFill>
              </a:rPr>
              <a:t>teken</a:t>
            </a:r>
            <a:r>
              <a:rPr lang="en-ZA" dirty="0" smtClean="0">
                <a:solidFill>
                  <a:schemeClr val="tx1"/>
                </a:solidFill>
              </a:rPr>
              <a:t>.</a:t>
            </a:r>
            <a:endParaRPr lang="en-Z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 l="2665" t="10948" r="1942" b="18415"/>
          <a:stretch>
            <a:fillRect/>
          </a:stretch>
        </p:blipFill>
        <p:spPr bwMode="auto">
          <a:xfrm>
            <a:off x="11289" y="11289"/>
            <a:ext cx="5960533" cy="336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 l="2123" t="10711" r="1581" b="18652"/>
          <a:stretch>
            <a:fillRect/>
          </a:stretch>
        </p:blipFill>
        <p:spPr bwMode="auto">
          <a:xfrm>
            <a:off x="3081866" y="3437467"/>
            <a:ext cx="6016978" cy="33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2809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Dit</a:t>
            </a:r>
            <a:r>
              <a:rPr lang="en-ZA" dirty="0" smtClean="0"/>
              <a:t> is </a:t>
            </a:r>
            <a:r>
              <a:rPr lang="en-ZA" dirty="0" err="1" smtClean="0"/>
              <a:t>baie</a:t>
            </a:r>
            <a:r>
              <a:rPr lang="en-ZA" dirty="0" smtClean="0"/>
              <a:t> </a:t>
            </a:r>
            <a:r>
              <a:rPr lang="en-ZA" dirty="0" err="1" smtClean="0"/>
              <a:t>duidelik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Die </a:t>
            </a:r>
            <a:r>
              <a:rPr lang="en-ZA" dirty="0" err="1" smtClean="0"/>
              <a:t>Antwoord</a:t>
            </a:r>
            <a:r>
              <a:rPr lang="en-ZA" dirty="0" smtClean="0"/>
              <a:t> God </a:t>
            </a:r>
            <a:r>
              <a:rPr lang="en-ZA" dirty="0" err="1" smtClean="0"/>
              <a:t>uittart</a:t>
            </a:r>
            <a:r>
              <a:rPr lang="en-ZA" dirty="0" smtClean="0"/>
              <a:t> met </a:t>
            </a:r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afskuwelikhede</a:t>
            </a:r>
            <a:r>
              <a:rPr lang="en-ZA" dirty="0" smtClean="0"/>
              <a:t>.</a:t>
            </a:r>
          </a:p>
          <a:p>
            <a:endParaRPr lang="en-ZA" dirty="0" smtClean="0"/>
          </a:p>
          <a:p>
            <a:endParaRPr lang="en-ZA" dirty="0" smtClean="0"/>
          </a:p>
          <a:p>
            <a:r>
              <a:rPr lang="nl-NL" b="1" dirty="0" smtClean="0"/>
              <a:t>Efesiërs 4</a:t>
            </a:r>
          </a:p>
          <a:p>
            <a:r>
              <a:rPr lang="nl-NL" dirty="0" smtClean="0"/>
              <a:t>(19) Hulle het heeltemal afgestomp geraak en hulle met ‘n onversadigbare drang aan losbandigheid oorgegee om al wat vuil is, te doen.</a:t>
            </a:r>
          </a:p>
          <a:p>
            <a:r>
              <a:rPr lang="nl-NL" dirty="0" smtClean="0"/>
              <a:t>(20) Maar dit is nie hoe julle Christus leer ken het nie.</a:t>
            </a:r>
          </a:p>
          <a:p>
            <a:r>
              <a:rPr lang="nl-NL" dirty="0" smtClean="0"/>
              <a:t>(29) Vuil taal moet daar nooit uit julle mond kom nie; praat net wat goed en opbouend is volgens die eis van omstandighede, sodat dit julle hoorders ten goede kan kom.</a:t>
            </a:r>
          </a:p>
          <a:p>
            <a:r>
              <a:rPr lang="nl-NL" dirty="0" smtClean="0"/>
              <a:t>(30) En moenie die Heilige Gees van God bedroef nie, want Hy het julle as die eiendom van God beseël met die oog op die verlossingsdag.</a:t>
            </a:r>
          </a:p>
          <a:p>
            <a:endParaRPr lang="nl-NL" dirty="0" smtClean="0"/>
          </a:p>
          <a:p>
            <a:r>
              <a:rPr lang="nl-NL" b="1" dirty="0" smtClean="0"/>
              <a:t>Efesiërs 5</a:t>
            </a:r>
          </a:p>
          <a:p>
            <a:r>
              <a:rPr lang="nl-NL" dirty="0" smtClean="0"/>
              <a:t>(3) Soos dit gelowiges betaam, moet daar van ontug, onsedelikheid in enige vorm, of gierigheid onder julle selfs geen sprake wees nie.</a:t>
            </a:r>
          </a:p>
          <a:p>
            <a:r>
              <a:rPr lang="nl-NL" dirty="0" smtClean="0"/>
              <a:t>(4) Growwe, ligsinnige of vuil praatjies pas nie by julle nie; nee, dank aan God pas by julle.</a:t>
            </a:r>
          </a:p>
          <a:p>
            <a:r>
              <a:rPr lang="nl-NL" dirty="0" smtClean="0"/>
              <a:t>(5) Dít moet julle goed besef: iemand wat ontug pleeg, onsedelik lewe of ‘n gierigaard is—want gierigheid is afgodery—het nie deel aan die koninkryk van Christus en van God 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ge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17376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11663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err="1" smtClean="0"/>
              <a:t>Hierdie</a:t>
            </a:r>
            <a:r>
              <a:rPr lang="en-ZA" dirty="0" smtClean="0"/>
              <a:t> </a:t>
            </a:r>
            <a:r>
              <a:rPr lang="en-ZA" dirty="0" err="1" smtClean="0"/>
              <a:t>prent</a:t>
            </a:r>
            <a:r>
              <a:rPr lang="en-ZA" dirty="0" smtClean="0"/>
              <a:t> </a:t>
            </a:r>
            <a:r>
              <a:rPr lang="en-ZA" dirty="0" err="1" smtClean="0"/>
              <a:t>verskyn</a:t>
            </a:r>
            <a:r>
              <a:rPr lang="en-ZA" dirty="0" smtClean="0"/>
              <a:t> </a:t>
            </a:r>
            <a:r>
              <a:rPr lang="en-ZA" dirty="0" err="1" smtClean="0"/>
              <a:t>wanneer</a:t>
            </a:r>
            <a:r>
              <a:rPr lang="en-ZA" dirty="0" smtClean="0"/>
              <a:t> </a:t>
            </a:r>
            <a:r>
              <a:rPr lang="en-ZA" dirty="0" err="1" smtClean="0"/>
              <a:t>jy</a:t>
            </a:r>
            <a:r>
              <a:rPr lang="en-ZA" dirty="0" smtClean="0"/>
              <a:t> </a:t>
            </a:r>
            <a:r>
              <a:rPr lang="en-ZA" dirty="0" smtClean="0">
                <a:hlinkClick r:id="rId3"/>
              </a:rPr>
              <a:t>www.dieantwoord.com</a:t>
            </a:r>
            <a:r>
              <a:rPr lang="en-ZA" dirty="0" smtClean="0"/>
              <a:t> </a:t>
            </a:r>
            <a:r>
              <a:rPr lang="en-ZA" dirty="0" err="1" smtClean="0"/>
              <a:t>intik</a:t>
            </a:r>
            <a:r>
              <a:rPr lang="en-ZA" dirty="0" smtClean="0"/>
              <a:t> </a:t>
            </a:r>
            <a:r>
              <a:rPr lang="en-ZA" dirty="0" err="1" smtClean="0"/>
              <a:t>voor</a:t>
            </a:r>
            <a:r>
              <a:rPr lang="en-ZA" dirty="0" smtClean="0"/>
              <a:t> </a:t>
            </a:r>
            <a:r>
              <a:rPr lang="en-ZA" dirty="0" err="1" smtClean="0"/>
              <a:t>jy</a:t>
            </a:r>
            <a:r>
              <a:rPr lang="en-ZA" dirty="0" smtClean="0"/>
              <a:t> die </a:t>
            </a:r>
            <a:r>
              <a:rPr lang="en-ZA" dirty="0" err="1" smtClean="0"/>
              <a:t>webblad</a:t>
            </a:r>
            <a:r>
              <a:rPr lang="en-ZA" dirty="0" smtClean="0"/>
              <a:t> </a:t>
            </a:r>
            <a:r>
              <a:rPr lang="en-ZA" dirty="0" err="1" smtClean="0"/>
              <a:t>ingaan</a:t>
            </a:r>
            <a:r>
              <a:rPr lang="en-ZA" dirty="0" smtClean="0"/>
              <a:t>. </a:t>
            </a:r>
            <a:r>
              <a:rPr lang="en-ZA" dirty="0" err="1" smtClean="0"/>
              <a:t>Dit</a:t>
            </a:r>
            <a:r>
              <a:rPr lang="en-ZA" dirty="0" smtClean="0"/>
              <a:t> is </a:t>
            </a:r>
            <a:r>
              <a:rPr lang="en-ZA" dirty="0" err="1" smtClean="0"/>
              <a:t>uit</a:t>
            </a:r>
            <a:r>
              <a:rPr lang="en-ZA" dirty="0" smtClean="0"/>
              <a:t> en </a:t>
            </a:r>
            <a:r>
              <a:rPr lang="en-ZA" dirty="0" err="1" smtClean="0"/>
              <a:t>uit</a:t>
            </a:r>
            <a:r>
              <a:rPr lang="en-ZA" dirty="0" smtClean="0"/>
              <a:t> </a:t>
            </a:r>
            <a:r>
              <a:rPr lang="en-ZA" dirty="0" err="1" smtClean="0"/>
              <a:t>Satanisties</a:t>
            </a:r>
            <a:r>
              <a:rPr lang="en-ZA" dirty="0" smtClean="0"/>
              <a:t>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 b="8009"/>
          <a:stretch>
            <a:fillRect/>
          </a:stretch>
        </p:blipFill>
        <p:spPr bwMode="auto">
          <a:xfrm>
            <a:off x="0" y="827060"/>
            <a:ext cx="9144000" cy="59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07504" y="4280274"/>
            <a:ext cx="1800200" cy="23042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3"/>
          <p:cNvSpPr txBox="1"/>
          <p:nvPr/>
        </p:nvSpPr>
        <p:spPr>
          <a:xfrm>
            <a:off x="323529" y="11663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Let op </a:t>
            </a:r>
            <a:r>
              <a:rPr lang="en-ZA" dirty="0" err="1" smtClean="0"/>
              <a:t>waarvoor</a:t>
            </a:r>
            <a:r>
              <a:rPr lang="en-ZA" dirty="0" smtClean="0"/>
              <a:t> Die </a:t>
            </a:r>
            <a:r>
              <a:rPr lang="en-ZA" dirty="0" err="1" smtClean="0"/>
              <a:t>Antwoord</a:t>
            </a:r>
            <a:r>
              <a:rPr lang="en-ZA" dirty="0" smtClean="0"/>
              <a:t> </a:t>
            </a:r>
            <a:r>
              <a:rPr lang="en-ZA" dirty="0" err="1" smtClean="0"/>
              <a:t>staan</a:t>
            </a:r>
            <a:r>
              <a:rPr lang="en-ZA" dirty="0" smtClean="0"/>
              <a:t>.</a:t>
            </a:r>
          </a:p>
          <a:p>
            <a:pPr algn="ctr"/>
            <a:r>
              <a:rPr lang="en-ZA" dirty="0" smtClean="0"/>
              <a:t>Reeds op </a:t>
            </a:r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webblad</a:t>
            </a:r>
            <a:r>
              <a:rPr lang="en-ZA" dirty="0" smtClean="0"/>
              <a:t> is </a:t>
            </a:r>
            <a:r>
              <a:rPr lang="en-ZA" dirty="0" err="1" smtClean="0"/>
              <a:t>dit</a:t>
            </a:r>
            <a:r>
              <a:rPr lang="en-ZA" dirty="0" smtClean="0"/>
              <a:t> </a:t>
            </a:r>
            <a:r>
              <a:rPr lang="en-ZA" dirty="0" err="1" smtClean="0"/>
              <a:t>duidelik</a:t>
            </a:r>
            <a:r>
              <a:rPr lang="en-ZA" dirty="0" smtClean="0"/>
              <a:t> hoe </a:t>
            </a:r>
            <a:r>
              <a:rPr lang="en-ZA" dirty="0" err="1" smtClean="0"/>
              <a:t>seksbehep</a:t>
            </a:r>
            <a:r>
              <a:rPr lang="en-ZA" dirty="0" smtClean="0"/>
              <a:t> </a:t>
            </a:r>
            <a:r>
              <a:rPr lang="en-ZA" dirty="0" err="1" smtClean="0"/>
              <a:t>hierdie</a:t>
            </a:r>
            <a:r>
              <a:rPr lang="en-ZA" dirty="0" smtClean="0"/>
              <a:t> </a:t>
            </a:r>
            <a:r>
              <a:rPr lang="en-ZA" dirty="0" err="1" smtClean="0"/>
              <a:t>groep</a:t>
            </a:r>
            <a:r>
              <a:rPr lang="en-ZA" dirty="0" smtClean="0"/>
              <a:t> is.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 b="5896"/>
          <a:stretch>
            <a:fillRect/>
          </a:stretch>
        </p:blipFill>
        <p:spPr bwMode="auto">
          <a:xfrm>
            <a:off x="0" y="695866"/>
            <a:ext cx="9144000" cy="611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294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Ninja se </a:t>
            </a:r>
            <a:r>
              <a:rPr lang="en-ZA" b="1" dirty="0" err="1" smtClean="0"/>
              <a:t>karaktereienskappe</a:t>
            </a:r>
            <a:r>
              <a:rPr lang="en-ZA" b="1" dirty="0" smtClean="0"/>
              <a:t>:</a:t>
            </a:r>
            <a:endParaRPr lang="en-Z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 b="5896"/>
          <a:stretch>
            <a:fillRect/>
          </a:stretch>
        </p:blipFill>
        <p:spPr bwMode="auto">
          <a:xfrm>
            <a:off x="0" y="692696"/>
            <a:ext cx="914873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4461" y="95289"/>
            <a:ext cx="874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err="1" smtClean="0"/>
              <a:t>Yo-Landi</a:t>
            </a:r>
            <a:r>
              <a:rPr lang="en-ZA" b="1" dirty="0" smtClean="0"/>
              <a:t> Vi$$</a:t>
            </a:r>
            <a:r>
              <a:rPr lang="en-ZA" b="1" dirty="0" err="1" smtClean="0"/>
              <a:t>er</a:t>
            </a:r>
            <a:r>
              <a:rPr lang="en-ZA" b="1" dirty="0" smtClean="0"/>
              <a:t> se </a:t>
            </a:r>
            <a:r>
              <a:rPr lang="en-ZA" b="1" dirty="0" err="1" smtClean="0"/>
              <a:t>karaktereienskappe</a:t>
            </a:r>
            <a:r>
              <a:rPr lang="en-ZA" b="1" dirty="0" smtClean="0"/>
              <a:t>:</a:t>
            </a:r>
            <a:r>
              <a:rPr lang="en-ZA" dirty="0" smtClean="0"/>
              <a:t> Die “$” in </a:t>
            </a:r>
            <a:r>
              <a:rPr lang="en-ZA" dirty="0" err="1" smtClean="0"/>
              <a:t>haar</a:t>
            </a:r>
            <a:r>
              <a:rPr lang="en-ZA" dirty="0" smtClean="0"/>
              <a:t> van </a:t>
            </a:r>
            <a:r>
              <a:rPr lang="en-ZA" dirty="0" err="1" smtClean="0"/>
              <a:t>sê</a:t>
            </a:r>
            <a:r>
              <a:rPr lang="en-ZA" dirty="0" smtClean="0"/>
              <a:t> heel </a:t>
            </a:r>
            <a:r>
              <a:rPr lang="en-ZA" dirty="0" err="1" smtClean="0"/>
              <a:t>moontlik</a:t>
            </a:r>
            <a:r>
              <a:rPr lang="en-ZA" dirty="0" smtClean="0"/>
              <a:t> </a:t>
            </a:r>
            <a:r>
              <a:rPr lang="en-ZA" dirty="0" err="1" smtClean="0"/>
              <a:t>iets</a:t>
            </a:r>
            <a:r>
              <a:rPr lang="en-ZA" dirty="0" smtClean="0"/>
              <a:t> </a:t>
            </a:r>
            <a:r>
              <a:rPr lang="en-ZA" dirty="0" err="1" smtClean="0"/>
              <a:t>oor</a:t>
            </a:r>
            <a:r>
              <a:rPr lang="en-ZA" dirty="0" smtClean="0"/>
              <a:t> </a:t>
            </a:r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beheptheid</a:t>
            </a:r>
            <a:r>
              <a:rPr lang="en-ZA" dirty="0" smtClean="0"/>
              <a:t> </a:t>
            </a:r>
            <a:r>
              <a:rPr lang="en-ZA" dirty="0" err="1" smtClean="0"/>
              <a:t>oor</a:t>
            </a:r>
            <a:r>
              <a:rPr lang="en-ZA" dirty="0" smtClean="0"/>
              <a:t> geld. Die </a:t>
            </a:r>
            <a:r>
              <a:rPr lang="en-ZA" dirty="0" err="1" smtClean="0"/>
              <a:t>doller-teken</a:t>
            </a:r>
            <a:r>
              <a:rPr lang="en-ZA" dirty="0" smtClean="0"/>
              <a:t> </a:t>
            </a:r>
            <a:r>
              <a:rPr lang="en-ZA" dirty="0" err="1" smtClean="0"/>
              <a:t>kom</a:t>
            </a:r>
            <a:r>
              <a:rPr lang="en-ZA" dirty="0" smtClean="0"/>
              <a:t> </a:t>
            </a:r>
            <a:r>
              <a:rPr lang="en-ZA" dirty="0" err="1" smtClean="0"/>
              <a:t>ook</a:t>
            </a:r>
            <a:r>
              <a:rPr lang="en-ZA" dirty="0" smtClean="0"/>
              <a:t> in “</a:t>
            </a:r>
            <a:r>
              <a:rPr lang="en-ZA" dirty="0" err="1" smtClean="0"/>
              <a:t>Ten$ion</a:t>
            </a:r>
            <a:r>
              <a:rPr lang="en-ZA" dirty="0" smtClean="0"/>
              <a:t>” </a:t>
            </a:r>
            <a:r>
              <a:rPr lang="en-ZA" dirty="0" err="1" smtClean="0"/>
              <a:t>voor</a:t>
            </a:r>
            <a:r>
              <a:rPr lang="en-ZA" dirty="0" smtClean="0"/>
              <a:t> </a:t>
            </a:r>
            <a:r>
              <a:rPr lang="en-ZA" dirty="0" err="1" smtClean="0"/>
              <a:t>wat</a:t>
            </a:r>
            <a:r>
              <a:rPr lang="en-ZA" dirty="0" smtClean="0"/>
              <a:t> later </a:t>
            </a:r>
            <a:r>
              <a:rPr lang="en-ZA" dirty="0" err="1" smtClean="0"/>
              <a:t>bespreek</a:t>
            </a:r>
            <a:r>
              <a:rPr lang="en-ZA" dirty="0" smtClean="0"/>
              <a:t> word.</a:t>
            </a:r>
            <a:endParaRPr lang="en-Z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 b="5896"/>
          <a:stretch>
            <a:fillRect/>
          </a:stretch>
        </p:blipFill>
        <p:spPr bwMode="auto">
          <a:xfrm>
            <a:off x="0" y="695866"/>
            <a:ext cx="9144000" cy="611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330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DJ Hi-</a:t>
            </a:r>
            <a:r>
              <a:rPr lang="en-ZA" b="1" dirty="0" err="1" smtClean="0"/>
              <a:t>Tek</a:t>
            </a:r>
            <a:r>
              <a:rPr lang="en-ZA" b="1" dirty="0" smtClean="0"/>
              <a:t> se </a:t>
            </a:r>
            <a:r>
              <a:rPr lang="en-ZA" b="1" dirty="0" err="1" smtClean="0"/>
              <a:t>karaktereienskappe</a:t>
            </a:r>
            <a:r>
              <a:rPr lang="en-ZA" b="1" dirty="0" smtClean="0"/>
              <a:t>:</a:t>
            </a:r>
            <a:endParaRPr lang="en-Z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X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15471"/>
            <a:ext cx="9144000" cy="609790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51920" y="1460168"/>
            <a:ext cx="1152128" cy="115212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ounded Rectangular Callout 3"/>
          <p:cNvSpPr/>
          <p:nvPr/>
        </p:nvSpPr>
        <p:spPr>
          <a:xfrm>
            <a:off x="2915816" y="5301208"/>
            <a:ext cx="3024336" cy="1368152"/>
          </a:xfrm>
          <a:prstGeom prst="wedgeRoundRectCallout">
            <a:avLst>
              <a:gd name="adj1" fmla="val 61753"/>
              <a:gd name="adj2" fmla="val -15293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‘n </a:t>
            </a:r>
            <a:r>
              <a:rPr lang="en-ZA" dirty="0" err="1" smtClean="0">
                <a:solidFill>
                  <a:schemeClr val="tx1"/>
                </a:solidFill>
              </a:rPr>
              <a:t>Pelsjas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vol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rotte</a:t>
            </a:r>
            <a:r>
              <a:rPr lang="en-ZA" dirty="0" smtClean="0">
                <a:solidFill>
                  <a:schemeClr val="tx1"/>
                </a:solidFill>
              </a:rPr>
              <a:t>. </a:t>
            </a:r>
            <a:r>
              <a:rPr lang="en-ZA" dirty="0" err="1" smtClean="0">
                <a:solidFill>
                  <a:schemeClr val="tx1"/>
                </a:solidFill>
              </a:rPr>
              <a:t>Rotte</a:t>
            </a:r>
            <a:r>
              <a:rPr lang="en-ZA" dirty="0" smtClean="0">
                <a:solidFill>
                  <a:schemeClr val="tx1"/>
                </a:solidFill>
              </a:rPr>
              <a:t> is </a:t>
            </a:r>
            <a:r>
              <a:rPr lang="en-ZA" dirty="0" err="1" smtClean="0">
                <a:solidFill>
                  <a:schemeClr val="tx1"/>
                </a:solidFill>
              </a:rPr>
              <a:t>oor</a:t>
            </a:r>
            <a:r>
              <a:rPr lang="en-ZA" dirty="0" smtClean="0">
                <a:solidFill>
                  <a:schemeClr val="tx1"/>
                </a:solidFill>
              </a:rPr>
              <a:t> die </a:t>
            </a:r>
            <a:r>
              <a:rPr lang="en-ZA" dirty="0" err="1" smtClean="0">
                <a:solidFill>
                  <a:schemeClr val="tx1"/>
                </a:solidFill>
              </a:rPr>
              <a:t>algemeen</a:t>
            </a:r>
            <a:r>
              <a:rPr lang="en-ZA" dirty="0" smtClean="0">
                <a:solidFill>
                  <a:schemeClr val="tx1"/>
                </a:solidFill>
              </a:rPr>
              <a:t> ‘n </a:t>
            </a:r>
            <a:r>
              <a:rPr lang="en-ZA" dirty="0" err="1" smtClean="0">
                <a:solidFill>
                  <a:schemeClr val="tx1"/>
                </a:solidFill>
              </a:rPr>
              <a:t>prominente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dier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wat</a:t>
            </a:r>
            <a:r>
              <a:rPr lang="en-ZA" dirty="0" smtClean="0">
                <a:solidFill>
                  <a:schemeClr val="tx1"/>
                </a:solidFill>
              </a:rPr>
              <a:t> in </a:t>
            </a:r>
            <a:r>
              <a:rPr lang="en-ZA" dirty="0" err="1" smtClean="0">
                <a:solidFill>
                  <a:schemeClr val="tx1"/>
                </a:solidFill>
              </a:rPr>
              <a:t>satanisme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gebruik</a:t>
            </a:r>
            <a:r>
              <a:rPr lang="en-ZA" dirty="0" smtClean="0">
                <a:solidFill>
                  <a:schemeClr val="tx1"/>
                </a:solidFill>
              </a:rPr>
              <a:t> word.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8640"/>
            <a:ext cx="342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err="1" smtClean="0"/>
              <a:t>Foto’s</a:t>
            </a:r>
            <a:r>
              <a:rPr lang="en-ZA" b="1" dirty="0" smtClean="0"/>
              <a:t> op www.dieantwoord.com:</a:t>
            </a:r>
            <a:endParaRPr lang="en-Z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-INNIE-SKUL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10288"/>
            <a:ext cx="9144000" cy="610308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868144" y="1124744"/>
            <a:ext cx="2232248" cy="144016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ounded Rectangular Callout 4"/>
          <p:cNvSpPr/>
          <p:nvPr/>
        </p:nvSpPr>
        <p:spPr>
          <a:xfrm>
            <a:off x="2123728" y="5589240"/>
            <a:ext cx="2160240" cy="936104"/>
          </a:xfrm>
          <a:prstGeom prst="wedgeRoundRectCallout">
            <a:avLst>
              <a:gd name="adj1" fmla="val -95431"/>
              <a:gd name="adj2" fmla="val -415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Die </a:t>
            </a:r>
            <a:r>
              <a:rPr lang="en-ZA" dirty="0" err="1" smtClean="0">
                <a:solidFill>
                  <a:schemeClr val="tx1"/>
                </a:solidFill>
              </a:rPr>
              <a:t>bokkop</a:t>
            </a:r>
            <a:r>
              <a:rPr lang="en-ZA" dirty="0" smtClean="0">
                <a:solidFill>
                  <a:schemeClr val="tx1"/>
                </a:solidFill>
              </a:rPr>
              <a:t>, ‘n </a:t>
            </a:r>
            <a:r>
              <a:rPr lang="en-ZA" dirty="0" err="1" smtClean="0">
                <a:solidFill>
                  <a:schemeClr val="tx1"/>
                </a:solidFill>
              </a:rPr>
              <a:t>tipiese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satanistiese</a:t>
            </a:r>
            <a:r>
              <a:rPr lang="en-ZA" dirty="0" smtClean="0">
                <a:solidFill>
                  <a:schemeClr val="tx1"/>
                </a:solidFill>
              </a:rPr>
              <a:t> </a:t>
            </a:r>
            <a:r>
              <a:rPr lang="en-ZA" dirty="0" err="1" smtClean="0">
                <a:solidFill>
                  <a:schemeClr val="tx1"/>
                </a:solidFill>
              </a:rPr>
              <a:t>teken</a:t>
            </a:r>
            <a:r>
              <a:rPr lang="en-ZA" dirty="0" smtClean="0">
                <a:solidFill>
                  <a:schemeClr val="tx1"/>
                </a:solidFill>
              </a:rPr>
              <a:t>.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342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err="1" smtClean="0"/>
              <a:t>Foto’s</a:t>
            </a:r>
            <a:r>
              <a:rPr lang="en-ZA" b="1" dirty="0" smtClean="0"/>
              <a:t> op www.dieantwoord.com:</a:t>
            </a:r>
            <a:endParaRPr lang="en-ZA" b="1" dirty="0"/>
          </a:p>
        </p:txBody>
      </p:sp>
      <p:sp>
        <p:nvSpPr>
          <p:cNvPr id="7" name="Oval 6"/>
          <p:cNvSpPr/>
          <p:nvPr/>
        </p:nvSpPr>
        <p:spPr>
          <a:xfrm rot="20949043">
            <a:off x="697575" y="2190392"/>
            <a:ext cx="1610076" cy="255002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/>
          <p:cNvSpPr/>
          <p:nvPr/>
        </p:nvSpPr>
        <p:spPr>
          <a:xfrm rot="501498">
            <a:off x="3095364" y="1416598"/>
            <a:ext cx="1084824" cy="56813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914</Words>
  <Application>Microsoft Office PowerPoint</Application>
  <PresentationFormat>On-screen Show (4:3)</PresentationFormat>
  <Paragraphs>76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Die Antwoord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Louw</dc:creator>
  <cp:lastModifiedBy>Daniel Louw</cp:lastModifiedBy>
  <cp:revision>44</cp:revision>
  <dcterms:created xsi:type="dcterms:W3CDTF">2012-06-12T17:05:29Z</dcterms:created>
  <dcterms:modified xsi:type="dcterms:W3CDTF">2012-11-23T20:03:31Z</dcterms:modified>
</cp:coreProperties>
</file>